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346" r:id="rId4"/>
    <p:sldId id="340" r:id="rId5"/>
    <p:sldId id="262" r:id="rId6"/>
    <p:sldId id="263" r:id="rId7"/>
    <p:sldId id="298" r:id="rId8"/>
    <p:sldId id="309" r:id="rId9"/>
    <p:sldId id="345" r:id="rId10"/>
    <p:sldId id="306" r:id="rId11"/>
    <p:sldId id="308" r:id="rId12"/>
    <p:sldId id="336" r:id="rId13"/>
    <p:sldId id="317" r:id="rId14"/>
    <p:sldId id="337" r:id="rId15"/>
    <p:sldId id="338" r:id="rId16"/>
    <p:sldId id="347" r:id="rId17"/>
    <p:sldId id="344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ED38FA76-BF93-4042-9C54-82E5FDF31E0A}">
          <p14:sldIdLst>
            <p14:sldId id="256"/>
            <p14:sldId id="257"/>
            <p14:sldId id="346"/>
            <p14:sldId id="340"/>
          </p14:sldIdLst>
        </p14:section>
        <p14:section name="Abschnitt ohne Titel" id="{6E514F3C-D911-6A49-B4D0-79EC1A6EAD1F}">
          <p14:sldIdLst>
            <p14:sldId id="262"/>
            <p14:sldId id="263"/>
            <p14:sldId id="298"/>
            <p14:sldId id="309"/>
            <p14:sldId id="345"/>
            <p14:sldId id="306"/>
            <p14:sldId id="308"/>
            <p14:sldId id="336"/>
            <p14:sldId id="317"/>
            <p14:sldId id="337"/>
            <p14:sldId id="338"/>
            <p14:sldId id="347"/>
            <p14:sldId id="34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8139"/>
    <p:restoredTop sz="95470"/>
  </p:normalViewPr>
  <p:slideViewPr>
    <p:cSldViewPr snapToGrid="0" snapToObjects="1">
      <p:cViewPr varScale="1">
        <p:scale>
          <a:sx n="80" d="100"/>
          <a:sy n="80" d="100"/>
        </p:scale>
        <p:origin x="200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3" d="100"/>
        <a:sy n="12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376E7D-3BB8-2A4B-AEDA-2D12AFA878B7}" type="doc">
      <dgm:prSet loTypeId="urn:microsoft.com/office/officeart/2005/8/layout/orgChar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CF92F8FC-696E-AF45-A91B-58714AD34EF4}">
      <dgm:prSet phldrT="[Text]"/>
      <dgm:spPr>
        <a:solidFill>
          <a:schemeClr val="tx1">
            <a:lumMod val="95000"/>
            <a:alpha val="78000"/>
          </a:schemeClr>
        </a:solidFill>
      </dgm:spPr>
      <dgm:t>
        <a:bodyPr/>
        <a:lstStyle/>
        <a:p>
          <a:r>
            <a:rPr lang="de-DE" b="1" dirty="0">
              <a:solidFill>
                <a:schemeClr val="bg1"/>
              </a:solidFill>
            </a:rPr>
            <a:t>Subjektives Gehirn hört/sieht</a:t>
          </a:r>
        </a:p>
      </dgm:t>
    </dgm:pt>
    <dgm:pt modelId="{D648F290-6E04-054A-A2F3-47FFA98A84C6}" type="parTrans" cxnId="{90F9F9C9-27A6-2544-8D00-B469BC1A6603}">
      <dgm:prSet/>
      <dgm:spPr/>
      <dgm:t>
        <a:bodyPr/>
        <a:lstStyle/>
        <a:p>
          <a:endParaRPr lang="de-DE">
            <a:solidFill>
              <a:schemeClr val="bg1"/>
            </a:solidFill>
          </a:endParaRPr>
        </a:p>
      </dgm:t>
    </dgm:pt>
    <dgm:pt modelId="{1AAB3E13-DDA1-484E-9519-910D3DEEA17B}" type="sibTrans" cxnId="{90F9F9C9-27A6-2544-8D00-B469BC1A6603}">
      <dgm:prSet/>
      <dgm:spPr/>
      <dgm:t>
        <a:bodyPr/>
        <a:lstStyle/>
        <a:p>
          <a:endParaRPr lang="de-DE">
            <a:solidFill>
              <a:schemeClr val="bg1"/>
            </a:solidFill>
          </a:endParaRPr>
        </a:p>
      </dgm:t>
    </dgm:pt>
    <dgm:pt modelId="{1F74E79B-735B-9847-B847-6083954360F8}" type="asst">
      <dgm:prSet phldrT="[Text]"/>
      <dgm:spPr>
        <a:solidFill>
          <a:schemeClr val="bg2">
            <a:lumMod val="50000"/>
            <a:lumOff val="50000"/>
          </a:schemeClr>
        </a:solidFill>
      </dgm:spPr>
      <dgm:t>
        <a:bodyPr/>
        <a:lstStyle/>
        <a:p>
          <a:r>
            <a:rPr lang="de-DE" dirty="0">
              <a:solidFill>
                <a:schemeClr val="bg1"/>
              </a:solidFill>
            </a:rPr>
            <a:t>Abgleich, Vergleich, Deutungen</a:t>
          </a:r>
        </a:p>
      </dgm:t>
    </dgm:pt>
    <dgm:pt modelId="{6945CE16-B371-984F-A406-3B79A6BC8B1E}" type="parTrans" cxnId="{62B08D46-0B62-464F-8D47-655E697A0ECF}">
      <dgm:prSet/>
      <dgm:spPr/>
      <dgm:t>
        <a:bodyPr/>
        <a:lstStyle/>
        <a:p>
          <a:endParaRPr lang="de-DE">
            <a:solidFill>
              <a:schemeClr val="bg1"/>
            </a:solidFill>
          </a:endParaRPr>
        </a:p>
      </dgm:t>
    </dgm:pt>
    <dgm:pt modelId="{7611C3CB-30A5-6047-BA4D-154FBDA65576}" type="sibTrans" cxnId="{62B08D46-0B62-464F-8D47-655E697A0ECF}">
      <dgm:prSet/>
      <dgm:spPr/>
      <dgm:t>
        <a:bodyPr/>
        <a:lstStyle/>
        <a:p>
          <a:endParaRPr lang="de-DE">
            <a:solidFill>
              <a:schemeClr val="bg1"/>
            </a:solidFill>
          </a:endParaRPr>
        </a:p>
      </dgm:t>
    </dgm:pt>
    <dgm:pt modelId="{E1DBFE6C-B636-BB42-8C5B-74C2E4D3B797}">
      <dgm:prSet phldrT="[Text]" custT="1"/>
      <dgm:spPr>
        <a:solidFill>
          <a:schemeClr val="bg1">
            <a:lumMod val="65000"/>
            <a:lumOff val="35000"/>
          </a:schemeClr>
        </a:solidFill>
      </dgm:spPr>
      <dgm:t>
        <a:bodyPr/>
        <a:lstStyle/>
        <a:p>
          <a:endParaRPr lang="de-DE" sz="1400" dirty="0">
            <a:solidFill>
              <a:schemeClr val="bg1"/>
            </a:solidFill>
          </a:endParaRPr>
        </a:p>
        <a:p>
          <a:r>
            <a:rPr lang="de-DE" sz="1400" b="1" dirty="0">
              <a:solidFill>
                <a:schemeClr val="bg1"/>
              </a:solidFill>
            </a:rPr>
            <a:t>Verbal</a:t>
          </a:r>
          <a:r>
            <a:rPr lang="de-DE" sz="1400" dirty="0">
              <a:solidFill>
                <a:schemeClr val="bg1"/>
              </a:solidFill>
            </a:rPr>
            <a:t>:</a:t>
          </a:r>
        </a:p>
        <a:p>
          <a:r>
            <a:rPr lang="de-DE" sz="1400" dirty="0">
              <a:solidFill>
                <a:schemeClr val="bg1"/>
              </a:solidFill>
            </a:rPr>
            <a:t>Welche Worte?</a:t>
          </a:r>
        </a:p>
        <a:p>
          <a:endParaRPr lang="de-DE" sz="1400" dirty="0">
            <a:solidFill>
              <a:schemeClr val="bg1"/>
            </a:solidFill>
          </a:endParaRPr>
        </a:p>
      </dgm:t>
    </dgm:pt>
    <dgm:pt modelId="{890E4E87-B927-CB44-9F0B-75C830D804AF}" type="parTrans" cxnId="{5239CAAA-3E27-6D45-A5CD-50D8C27B5420}">
      <dgm:prSet/>
      <dgm:spPr/>
      <dgm:t>
        <a:bodyPr/>
        <a:lstStyle/>
        <a:p>
          <a:endParaRPr lang="de-DE">
            <a:solidFill>
              <a:schemeClr val="bg1"/>
            </a:solidFill>
          </a:endParaRPr>
        </a:p>
      </dgm:t>
    </dgm:pt>
    <dgm:pt modelId="{896AE6AB-8678-F746-B885-D20166601418}" type="sibTrans" cxnId="{5239CAAA-3E27-6D45-A5CD-50D8C27B5420}">
      <dgm:prSet/>
      <dgm:spPr/>
      <dgm:t>
        <a:bodyPr/>
        <a:lstStyle/>
        <a:p>
          <a:endParaRPr lang="de-DE">
            <a:solidFill>
              <a:schemeClr val="bg1"/>
            </a:solidFill>
          </a:endParaRPr>
        </a:p>
      </dgm:t>
    </dgm:pt>
    <dgm:pt modelId="{44E41B5D-181C-AF40-9BD9-FD05F896A550}">
      <dgm:prSet phldrT="[Text]" custT="1"/>
      <dgm:spPr>
        <a:solidFill>
          <a:schemeClr val="bg1">
            <a:lumMod val="65000"/>
            <a:lumOff val="35000"/>
          </a:schemeClr>
        </a:solidFill>
      </dgm:spPr>
      <dgm:t>
        <a:bodyPr/>
        <a:lstStyle/>
        <a:p>
          <a:r>
            <a:rPr lang="de-DE" sz="1400" b="1" dirty="0">
              <a:solidFill>
                <a:schemeClr val="bg1"/>
              </a:solidFill>
            </a:rPr>
            <a:t>Nonverbal</a:t>
          </a:r>
          <a:r>
            <a:rPr lang="de-DE" sz="1400" dirty="0">
              <a:solidFill>
                <a:schemeClr val="bg1"/>
              </a:solidFill>
            </a:rPr>
            <a:t>:</a:t>
          </a:r>
        </a:p>
        <a:p>
          <a:r>
            <a:rPr lang="de-DE" sz="1400" dirty="0">
              <a:solidFill>
                <a:schemeClr val="bg1"/>
              </a:solidFill>
            </a:rPr>
            <a:t>Emotionskontrolle </a:t>
          </a:r>
        </a:p>
      </dgm:t>
    </dgm:pt>
    <dgm:pt modelId="{72CECBB7-E3E6-474E-93A5-3824C641E4DC}" type="parTrans" cxnId="{5C6E83FD-0353-314D-9313-507AD2288AE3}">
      <dgm:prSet/>
      <dgm:spPr/>
      <dgm:t>
        <a:bodyPr/>
        <a:lstStyle/>
        <a:p>
          <a:endParaRPr lang="de-DE">
            <a:solidFill>
              <a:schemeClr val="bg1"/>
            </a:solidFill>
          </a:endParaRPr>
        </a:p>
      </dgm:t>
    </dgm:pt>
    <dgm:pt modelId="{CC73EC62-A459-2943-8CD1-A1C0BC9889AB}" type="sibTrans" cxnId="{5C6E83FD-0353-314D-9313-507AD2288AE3}">
      <dgm:prSet/>
      <dgm:spPr/>
      <dgm:t>
        <a:bodyPr/>
        <a:lstStyle/>
        <a:p>
          <a:endParaRPr lang="de-DE">
            <a:solidFill>
              <a:schemeClr val="bg1"/>
            </a:solidFill>
          </a:endParaRPr>
        </a:p>
      </dgm:t>
    </dgm:pt>
    <dgm:pt modelId="{96BDC7B7-C69A-8F4D-929D-C176F6BA880F}">
      <dgm:prSet phldrT="[Text]" custT="1"/>
      <dgm:spPr>
        <a:solidFill>
          <a:schemeClr val="bg1">
            <a:lumMod val="65000"/>
            <a:lumOff val="35000"/>
          </a:schemeClr>
        </a:solidFill>
      </dgm:spPr>
      <dgm:t>
        <a:bodyPr/>
        <a:lstStyle/>
        <a:p>
          <a:r>
            <a:rPr lang="de-DE" sz="1400" b="1" dirty="0">
              <a:solidFill>
                <a:schemeClr val="bg1"/>
              </a:solidFill>
            </a:rPr>
            <a:t>Paraverbal</a:t>
          </a:r>
          <a:r>
            <a:rPr lang="de-DE" sz="1400" dirty="0">
              <a:solidFill>
                <a:schemeClr val="bg1"/>
              </a:solidFill>
            </a:rPr>
            <a:t>:</a:t>
          </a:r>
        </a:p>
        <a:p>
          <a:r>
            <a:rPr lang="de-DE" sz="1400" dirty="0">
              <a:solidFill>
                <a:schemeClr val="bg1"/>
              </a:solidFill>
            </a:rPr>
            <a:t>Grammatikalische Nutzung</a:t>
          </a:r>
        </a:p>
      </dgm:t>
    </dgm:pt>
    <dgm:pt modelId="{31BC4676-0F4F-604F-B8D0-4F316B867C36}" type="parTrans" cxnId="{2934C9D5-AA3D-0E48-9FEE-ACA38484327A}">
      <dgm:prSet/>
      <dgm:spPr/>
      <dgm:t>
        <a:bodyPr/>
        <a:lstStyle/>
        <a:p>
          <a:endParaRPr lang="de-DE">
            <a:solidFill>
              <a:schemeClr val="bg1"/>
            </a:solidFill>
          </a:endParaRPr>
        </a:p>
      </dgm:t>
    </dgm:pt>
    <dgm:pt modelId="{C139FF28-93C2-F24E-BD2D-16C021E145E5}" type="sibTrans" cxnId="{2934C9D5-AA3D-0E48-9FEE-ACA38484327A}">
      <dgm:prSet/>
      <dgm:spPr/>
      <dgm:t>
        <a:bodyPr/>
        <a:lstStyle/>
        <a:p>
          <a:endParaRPr lang="de-DE">
            <a:solidFill>
              <a:schemeClr val="bg1"/>
            </a:solidFill>
          </a:endParaRPr>
        </a:p>
      </dgm:t>
    </dgm:pt>
    <dgm:pt modelId="{EF7E3CFF-7760-9E45-83B6-C6F0712D58A4}" type="asst">
      <dgm:prSet/>
      <dgm:spPr>
        <a:solidFill>
          <a:schemeClr val="bg2">
            <a:lumMod val="50000"/>
            <a:lumOff val="50000"/>
          </a:schemeClr>
        </a:solidFill>
      </dgm:spPr>
      <dgm:t>
        <a:bodyPr/>
        <a:lstStyle/>
        <a:p>
          <a:r>
            <a:rPr lang="de-DE" dirty="0">
              <a:solidFill>
                <a:schemeClr val="bg1"/>
              </a:solidFill>
            </a:rPr>
            <a:t>Reaktionsplanung</a:t>
          </a:r>
        </a:p>
      </dgm:t>
    </dgm:pt>
    <dgm:pt modelId="{9F72183F-D2B1-354B-A6E2-0688EB9C3647}" type="parTrans" cxnId="{35B1839F-4115-CE44-A915-CD174E49F5BC}">
      <dgm:prSet/>
      <dgm:spPr/>
      <dgm:t>
        <a:bodyPr/>
        <a:lstStyle/>
        <a:p>
          <a:endParaRPr lang="de-DE">
            <a:solidFill>
              <a:schemeClr val="bg1"/>
            </a:solidFill>
          </a:endParaRPr>
        </a:p>
      </dgm:t>
    </dgm:pt>
    <dgm:pt modelId="{7BADDADB-E69B-9F40-B4E6-997CB160A9CD}" type="sibTrans" cxnId="{35B1839F-4115-CE44-A915-CD174E49F5BC}">
      <dgm:prSet/>
      <dgm:spPr/>
      <dgm:t>
        <a:bodyPr/>
        <a:lstStyle/>
        <a:p>
          <a:endParaRPr lang="de-DE">
            <a:solidFill>
              <a:schemeClr val="bg1"/>
            </a:solidFill>
          </a:endParaRPr>
        </a:p>
      </dgm:t>
    </dgm:pt>
    <dgm:pt modelId="{F89FF502-B598-824C-B6E5-47493D3C0599}" type="pres">
      <dgm:prSet presAssocID="{28376E7D-3BB8-2A4B-AEDA-2D12AFA878B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DA256B5-D408-3E4A-9A78-BCFAE609AA6B}" type="pres">
      <dgm:prSet presAssocID="{CF92F8FC-696E-AF45-A91B-58714AD34EF4}" presName="hierRoot1" presStyleCnt="0">
        <dgm:presLayoutVars>
          <dgm:hierBranch val="init"/>
        </dgm:presLayoutVars>
      </dgm:prSet>
      <dgm:spPr/>
    </dgm:pt>
    <dgm:pt modelId="{92C434D0-C087-774D-A1C3-482F8D27C995}" type="pres">
      <dgm:prSet presAssocID="{CF92F8FC-696E-AF45-A91B-58714AD34EF4}" presName="rootComposite1" presStyleCnt="0"/>
      <dgm:spPr/>
    </dgm:pt>
    <dgm:pt modelId="{915CB32C-B18F-5541-BB63-3562B6C4CB80}" type="pres">
      <dgm:prSet presAssocID="{CF92F8FC-696E-AF45-A91B-58714AD34EF4}" presName="rootText1" presStyleLbl="node0" presStyleIdx="0" presStyleCnt="1">
        <dgm:presLayoutVars>
          <dgm:chPref val="3"/>
        </dgm:presLayoutVars>
      </dgm:prSet>
      <dgm:spPr/>
    </dgm:pt>
    <dgm:pt modelId="{C6DA348B-F247-454F-B691-C3DD593FFA8F}" type="pres">
      <dgm:prSet presAssocID="{CF92F8FC-696E-AF45-A91B-58714AD34EF4}" presName="rootConnector1" presStyleLbl="node1" presStyleIdx="0" presStyleCnt="0"/>
      <dgm:spPr/>
    </dgm:pt>
    <dgm:pt modelId="{20118184-7353-2241-B4B3-C8E190CAA6A1}" type="pres">
      <dgm:prSet presAssocID="{CF92F8FC-696E-AF45-A91B-58714AD34EF4}" presName="hierChild2" presStyleCnt="0"/>
      <dgm:spPr/>
    </dgm:pt>
    <dgm:pt modelId="{87763F57-D6FB-D942-8066-ACD41E64EE2B}" type="pres">
      <dgm:prSet presAssocID="{890E4E87-B927-CB44-9F0B-75C830D804AF}" presName="Name37" presStyleLbl="parChTrans1D2" presStyleIdx="0" presStyleCnt="5"/>
      <dgm:spPr/>
    </dgm:pt>
    <dgm:pt modelId="{0E49EC16-5230-6341-B99D-3B0701D00E1F}" type="pres">
      <dgm:prSet presAssocID="{E1DBFE6C-B636-BB42-8C5B-74C2E4D3B797}" presName="hierRoot2" presStyleCnt="0">
        <dgm:presLayoutVars>
          <dgm:hierBranch val="init"/>
        </dgm:presLayoutVars>
      </dgm:prSet>
      <dgm:spPr/>
    </dgm:pt>
    <dgm:pt modelId="{4F1D721B-F08D-7744-A8D6-4DB0A59239F9}" type="pres">
      <dgm:prSet presAssocID="{E1DBFE6C-B636-BB42-8C5B-74C2E4D3B797}" presName="rootComposite" presStyleCnt="0"/>
      <dgm:spPr/>
    </dgm:pt>
    <dgm:pt modelId="{C1836EFE-2276-9F4E-9362-037691D56889}" type="pres">
      <dgm:prSet presAssocID="{E1DBFE6C-B636-BB42-8C5B-74C2E4D3B797}" presName="rootText" presStyleLbl="node2" presStyleIdx="0" presStyleCnt="3">
        <dgm:presLayoutVars>
          <dgm:chPref val="3"/>
        </dgm:presLayoutVars>
      </dgm:prSet>
      <dgm:spPr/>
    </dgm:pt>
    <dgm:pt modelId="{0D6D5D1A-C5E6-804A-8397-9822587BDD3F}" type="pres">
      <dgm:prSet presAssocID="{E1DBFE6C-B636-BB42-8C5B-74C2E4D3B797}" presName="rootConnector" presStyleLbl="node2" presStyleIdx="0" presStyleCnt="3"/>
      <dgm:spPr/>
    </dgm:pt>
    <dgm:pt modelId="{08E7506C-7060-5D4F-A985-26420E94F558}" type="pres">
      <dgm:prSet presAssocID="{E1DBFE6C-B636-BB42-8C5B-74C2E4D3B797}" presName="hierChild4" presStyleCnt="0"/>
      <dgm:spPr/>
    </dgm:pt>
    <dgm:pt modelId="{A01299A3-0DAA-2147-AC49-795A98B45B3A}" type="pres">
      <dgm:prSet presAssocID="{E1DBFE6C-B636-BB42-8C5B-74C2E4D3B797}" presName="hierChild5" presStyleCnt="0"/>
      <dgm:spPr/>
    </dgm:pt>
    <dgm:pt modelId="{E8430B39-4832-9749-B43D-D637ACB8C5A9}" type="pres">
      <dgm:prSet presAssocID="{72CECBB7-E3E6-474E-93A5-3824C641E4DC}" presName="Name37" presStyleLbl="parChTrans1D2" presStyleIdx="1" presStyleCnt="5"/>
      <dgm:spPr/>
    </dgm:pt>
    <dgm:pt modelId="{9EE3375A-6AE6-6940-BBF1-A9B99913F279}" type="pres">
      <dgm:prSet presAssocID="{44E41B5D-181C-AF40-9BD9-FD05F896A550}" presName="hierRoot2" presStyleCnt="0">
        <dgm:presLayoutVars>
          <dgm:hierBranch val="init"/>
        </dgm:presLayoutVars>
      </dgm:prSet>
      <dgm:spPr/>
    </dgm:pt>
    <dgm:pt modelId="{AE921757-8F21-DE46-9940-196449946DA5}" type="pres">
      <dgm:prSet presAssocID="{44E41B5D-181C-AF40-9BD9-FD05F896A550}" presName="rootComposite" presStyleCnt="0"/>
      <dgm:spPr/>
    </dgm:pt>
    <dgm:pt modelId="{47E00ED2-74CB-1143-8EF9-555F32EDB495}" type="pres">
      <dgm:prSet presAssocID="{44E41B5D-181C-AF40-9BD9-FD05F896A550}" presName="rootText" presStyleLbl="node2" presStyleIdx="1" presStyleCnt="3">
        <dgm:presLayoutVars>
          <dgm:chPref val="3"/>
        </dgm:presLayoutVars>
      </dgm:prSet>
      <dgm:spPr/>
    </dgm:pt>
    <dgm:pt modelId="{69DCF69F-D043-7346-AE0D-80083D8D9974}" type="pres">
      <dgm:prSet presAssocID="{44E41B5D-181C-AF40-9BD9-FD05F896A550}" presName="rootConnector" presStyleLbl="node2" presStyleIdx="1" presStyleCnt="3"/>
      <dgm:spPr/>
    </dgm:pt>
    <dgm:pt modelId="{52BF3CCB-1609-2E44-8D3D-6FF06C3C7BA7}" type="pres">
      <dgm:prSet presAssocID="{44E41B5D-181C-AF40-9BD9-FD05F896A550}" presName="hierChild4" presStyleCnt="0"/>
      <dgm:spPr/>
    </dgm:pt>
    <dgm:pt modelId="{EB398A5A-E478-5245-974B-E4A37C359291}" type="pres">
      <dgm:prSet presAssocID="{44E41B5D-181C-AF40-9BD9-FD05F896A550}" presName="hierChild5" presStyleCnt="0"/>
      <dgm:spPr/>
    </dgm:pt>
    <dgm:pt modelId="{98328DD1-15EA-FE4D-98FE-F14D62D28B68}" type="pres">
      <dgm:prSet presAssocID="{31BC4676-0F4F-604F-B8D0-4F316B867C36}" presName="Name37" presStyleLbl="parChTrans1D2" presStyleIdx="2" presStyleCnt="5"/>
      <dgm:spPr/>
    </dgm:pt>
    <dgm:pt modelId="{5512F39B-31D0-5C4F-9593-2E66B02D5C46}" type="pres">
      <dgm:prSet presAssocID="{96BDC7B7-C69A-8F4D-929D-C176F6BA880F}" presName="hierRoot2" presStyleCnt="0">
        <dgm:presLayoutVars>
          <dgm:hierBranch val="init"/>
        </dgm:presLayoutVars>
      </dgm:prSet>
      <dgm:spPr/>
    </dgm:pt>
    <dgm:pt modelId="{D3893564-2671-5E4B-BF0D-FE5502B994EC}" type="pres">
      <dgm:prSet presAssocID="{96BDC7B7-C69A-8F4D-929D-C176F6BA880F}" presName="rootComposite" presStyleCnt="0"/>
      <dgm:spPr/>
    </dgm:pt>
    <dgm:pt modelId="{D0B55B2D-FD14-8543-9244-41E23F60DBA2}" type="pres">
      <dgm:prSet presAssocID="{96BDC7B7-C69A-8F4D-929D-C176F6BA880F}" presName="rootText" presStyleLbl="node2" presStyleIdx="2" presStyleCnt="3">
        <dgm:presLayoutVars>
          <dgm:chPref val="3"/>
        </dgm:presLayoutVars>
      </dgm:prSet>
      <dgm:spPr/>
    </dgm:pt>
    <dgm:pt modelId="{FD3D960A-7CA0-104D-BED7-4A5D3EBB286A}" type="pres">
      <dgm:prSet presAssocID="{96BDC7B7-C69A-8F4D-929D-C176F6BA880F}" presName="rootConnector" presStyleLbl="node2" presStyleIdx="2" presStyleCnt="3"/>
      <dgm:spPr/>
    </dgm:pt>
    <dgm:pt modelId="{C1411BFA-38BE-674D-8862-31B1285C0606}" type="pres">
      <dgm:prSet presAssocID="{96BDC7B7-C69A-8F4D-929D-C176F6BA880F}" presName="hierChild4" presStyleCnt="0"/>
      <dgm:spPr/>
    </dgm:pt>
    <dgm:pt modelId="{8D288879-5D5F-ED42-BF59-63269FC93F81}" type="pres">
      <dgm:prSet presAssocID="{96BDC7B7-C69A-8F4D-929D-C176F6BA880F}" presName="hierChild5" presStyleCnt="0"/>
      <dgm:spPr/>
    </dgm:pt>
    <dgm:pt modelId="{62208825-0223-1340-8BAA-97F8DCC21369}" type="pres">
      <dgm:prSet presAssocID="{CF92F8FC-696E-AF45-A91B-58714AD34EF4}" presName="hierChild3" presStyleCnt="0"/>
      <dgm:spPr/>
    </dgm:pt>
    <dgm:pt modelId="{86C56A9B-9A49-0F4E-8936-9D9BE7059ED9}" type="pres">
      <dgm:prSet presAssocID="{6945CE16-B371-984F-A406-3B79A6BC8B1E}" presName="Name111" presStyleLbl="parChTrans1D2" presStyleIdx="3" presStyleCnt="5"/>
      <dgm:spPr/>
    </dgm:pt>
    <dgm:pt modelId="{B59D5568-7646-4645-A4E0-1DE0B20AA1D9}" type="pres">
      <dgm:prSet presAssocID="{1F74E79B-735B-9847-B847-6083954360F8}" presName="hierRoot3" presStyleCnt="0">
        <dgm:presLayoutVars>
          <dgm:hierBranch val="init"/>
        </dgm:presLayoutVars>
      </dgm:prSet>
      <dgm:spPr/>
    </dgm:pt>
    <dgm:pt modelId="{532FC612-B293-714F-AD17-DF6E6921E944}" type="pres">
      <dgm:prSet presAssocID="{1F74E79B-735B-9847-B847-6083954360F8}" presName="rootComposite3" presStyleCnt="0"/>
      <dgm:spPr/>
    </dgm:pt>
    <dgm:pt modelId="{7D08B7FE-DA8B-2442-B27C-AA7239F90590}" type="pres">
      <dgm:prSet presAssocID="{1F74E79B-735B-9847-B847-6083954360F8}" presName="rootText3" presStyleLbl="asst1" presStyleIdx="0" presStyleCnt="2">
        <dgm:presLayoutVars>
          <dgm:chPref val="3"/>
        </dgm:presLayoutVars>
      </dgm:prSet>
      <dgm:spPr/>
    </dgm:pt>
    <dgm:pt modelId="{90933C41-F10A-284D-906C-19925EFC59DF}" type="pres">
      <dgm:prSet presAssocID="{1F74E79B-735B-9847-B847-6083954360F8}" presName="rootConnector3" presStyleLbl="asst1" presStyleIdx="0" presStyleCnt="2"/>
      <dgm:spPr/>
    </dgm:pt>
    <dgm:pt modelId="{9DAF423D-0ACD-BE48-A9C9-485086ABFCCB}" type="pres">
      <dgm:prSet presAssocID="{1F74E79B-735B-9847-B847-6083954360F8}" presName="hierChild6" presStyleCnt="0"/>
      <dgm:spPr/>
    </dgm:pt>
    <dgm:pt modelId="{A10AE440-E921-8A4A-B455-8C67E8F5DC80}" type="pres">
      <dgm:prSet presAssocID="{1F74E79B-735B-9847-B847-6083954360F8}" presName="hierChild7" presStyleCnt="0"/>
      <dgm:spPr/>
    </dgm:pt>
    <dgm:pt modelId="{2BC856E9-2802-C740-A824-AE747110B9E8}" type="pres">
      <dgm:prSet presAssocID="{9F72183F-D2B1-354B-A6E2-0688EB9C3647}" presName="Name111" presStyleLbl="parChTrans1D2" presStyleIdx="4" presStyleCnt="5"/>
      <dgm:spPr/>
    </dgm:pt>
    <dgm:pt modelId="{E0353D38-5536-994E-BBCD-FD0BBD98FFE9}" type="pres">
      <dgm:prSet presAssocID="{EF7E3CFF-7760-9E45-83B6-C6F0712D58A4}" presName="hierRoot3" presStyleCnt="0">
        <dgm:presLayoutVars>
          <dgm:hierBranch val="init"/>
        </dgm:presLayoutVars>
      </dgm:prSet>
      <dgm:spPr/>
    </dgm:pt>
    <dgm:pt modelId="{DA44CDA6-E6BB-EF4D-AA0D-B3B899601D50}" type="pres">
      <dgm:prSet presAssocID="{EF7E3CFF-7760-9E45-83B6-C6F0712D58A4}" presName="rootComposite3" presStyleCnt="0"/>
      <dgm:spPr/>
    </dgm:pt>
    <dgm:pt modelId="{EBFBC889-EF3E-234A-9BA6-BC1272408F13}" type="pres">
      <dgm:prSet presAssocID="{EF7E3CFF-7760-9E45-83B6-C6F0712D58A4}" presName="rootText3" presStyleLbl="asst1" presStyleIdx="1" presStyleCnt="2">
        <dgm:presLayoutVars>
          <dgm:chPref val="3"/>
        </dgm:presLayoutVars>
      </dgm:prSet>
      <dgm:spPr/>
    </dgm:pt>
    <dgm:pt modelId="{692A078F-3E59-B54D-AA2C-3BDCCB9389D5}" type="pres">
      <dgm:prSet presAssocID="{EF7E3CFF-7760-9E45-83B6-C6F0712D58A4}" presName="rootConnector3" presStyleLbl="asst1" presStyleIdx="1" presStyleCnt="2"/>
      <dgm:spPr/>
    </dgm:pt>
    <dgm:pt modelId="{B81F3E6B-31E1-854A-8CB5-72AF734EC3C2}" type="pres">
      <dgm:prSet presAssocID="{EF7E3CFF-7760-9E45-83B6-C6F0712D58A4}" presName="hierChild6" presStyleCnt="0"/>
      <dgm:spPr/>
    </dgm:pt>
    <dgm:pt modelId="{66FF9DCA-66DA-F243-BC79-7E632A90F13F}" type="pres">
      <dgm:prSet presAssocID="{EF7E3CFF-7760-9E45-83B6-C6F0712D58A4}" presName="hierChild7" presStyleCnt="0"/>
      <dgm:spPr/>
    </dgm:pt>
  </dgm:ptLst>
  <dgm:cxnLst>
    <dgm:cxn modelId="{4E28B028-9A3A-4E40-8EDF-751FD07E819B}" type="presOf" srcId="{31BC4676-0F4F-604F-B8D0-4F316B867C36}" destId="{98328DD1-15EA-FE4D-98FE-F14D62D28B68}" srcOrd="0" destOrd="0" presId="urn:microsoft.com/office/officeart/2005/8/layout/orgChart1"/>
    <dgm:cxn modelId="{BEAD7237-06C8-CC4E-BB93-C423D9C40588}" type="presOf" srcId="{1F74E79B-735B-9847-B847-6083954360F8}" destId="{90933C41-F10A-284D-906C-19925EFC59DF}" srcOrd="1" destOrd="0" presId="urn:microsoft.com/office/officeart/2005/8/layout/orgChart1"/>
    <dgm:cxn modelId="{D181EC43-B4E3-FE4A-9EB6-1CCA6E1767F1}" type="presOf" srcId="{E1DBFE6C-B636-BB42-8C5B-74C2E4D3B797}" destId="{C1836EFE-2276-9F4E-9362-037691D56889}" srcOrd="0" destOrd="0" presId="urn:microsoft.com/office/officeart/2005/8/layout/orgChart1"/>
    <dgm:cxn modelId="{62B08D46-0B62-464F-8D47-655E697A0ECF}" srcId="{CF92F8FC-696E-AF45-A91B-58714AD34EF4}" destId="{1F74E79B-735B-9847-B847-6083954360F8}" srcOrd="0" destOrd="0" parTransId="{6945CE16-B371-984F-A406-3B79A6BC8B1E}" sibTransId="{7611C3CB-30A5-6047-BA4D-154FBDA65576}"/>
    <dgm:cxn modelId="{4953D25F-3D36-F740-BA5A-9574749D02A9}" type="presOf" srcId="{44E41B5D-181C-AF40-9BD9-FD05F896A550}" destId="{47E00ED2-74CB-1143-8EF9-555F32EDB495}" srcOrd="0" destOrd="0" presId="urn:microsoft.com/office/officeart/2005/8/layout/orgChart1"/>
    <dgm:cxn modelId="{2CD4DB61-84D1-954A-BFEB-B064E557439B}" type="presOf" srcId="{28376E7D-3BB8-2A4B-AEDA-2D12AFA878B7}" destId="{F89FF502-B598-824C-B6E5-47493D3C0599}" srcOrd="0" destOrd="0" presId="urn:microsoft.com/office/officeart/2005/8/layout/orgChart1"/>
    <dgm:cxn modelId="{0FAFD068-36F2-1244-943B-1637587E8483}" type="presOf" srcId="{CF92F8FC-696E-AF45-A91B-58714AD34EF4}" destId="{915CB32C-B18F-5541-BB63-3562B6C4CB80}" srcOrd="0" destOrd="0" presId="urn:microsoft.com/office/officeart/2005/8/layout/orgChart1"/>
    <dgm:cxn modelId="{A6F54F72-F936-E44B-A154-547949CF88E9}" type="presOf" srcId="{72CECBB7-E3E6-474E-93A5-3824C641E4DC}" destId="{E8430B39-4832-9749-B43D-D637ACB8C5A9}" srcOrd="0" destOrd="0" presId="urn:microsoft.com/office/officeart/2005/8/layout/orgChart1"/>
    <dgm:cxn modelId="{41423D76-30A7-DD48-9C05-652C846A61E6}" type="presOf" srcId="{44E41B5D-181C-AF40-9BD9-FD05F896A550}" destId="{69DCF69F-D043-7346-AE0D-80083D8D9974}" srcOrd="1" destOrd="0" presId="urn:microsoft.com/office/officeart/2005/8/layout/orgChart1"/>
    <dgm:cxn modelId="{D27F8C93-2475-804F-BB1C-4A8C41282376}" type="presOf" srcId="{96BDC7B7-C69A-8F4D-929D-C176F6BA880F}" destId="{FD3D960A-7CA0-104D-BED7-4A5D3EBB286A}" srcOrd="1" destOrd="0" presId="urn:microsoft.com/office/officeart/2005/8/layout/orgChart1"/>
    <dgm:cxn modelId="{35B1839F-4115-CE44-A915-CD174E49F5BC}" srcId="{CF92F8FC-696E-AF45-A91B-58714AD34EF4}" destId="{EF7E3CFF-7760-9E45-83B6-C6F0712D58A4}" srcOrd="1" destOrd="0" parTransId="{9F72183F-D2B1-354B-A6E2-0688EB9C3647}" sibTransId="{7BADDADB-E69B-9F40-B4E6-997CB160A9CD}"/>
    <dgm:cxn modelId="{E4446DA8-7FE3-4A4A-B921-EDBC7B79D828}" type="presOf" srcId="{E1DBFE6C-B636-BB42-8C5B-74C2E4D3B797}" destId="{0D6D5D1A-C5E6-804A-8397-9822587BDD3F}" srcOrd="1" destOrd="0" presId="urn:microsoft.com/office/officeart/2005/8/layout/orgChart1"/>
    <dgm:cxn modelId="{5239CAAA-3E27-6D45-A5CD-50D8C27B5420}" srcId="{CF92F8FC-696E-AF45-A91B-58714AD34EF4}" destId="{E1DBFE6C-B636-BB42-8C5B-74C2E4D3B797}" srcOrd="2" destOrd="0" parTransId="{890E4E87-B927-CB44-9F0B-75C830D804AF}" sibTransId="{896AE6AB-8678-F746-B885-D20166601418}"/>
    <dgm:cxn modelId="{FA13F1AB-5C97-5C41-A460-23815479643C}" type="presOf" srcId="{6945CE16-B371-984F-A406-3B79A6BC8B1E}" destId="{86C56A9B-9A49-0F4E-8936-9D9BE7059ED9}" srcOrd="0" destOrd="0" presId="urn:microsoft.com/office/officeart/2005/8/layout/orgChart1"/>
    <dgm:cxn modelId="{BA1316B5-9B85-F24F-BB3D-7BFE23E07FAE}" type="presOf" srcId="{890E4E87-B927-CB44-9F0B-75C830D804AF}" destId="{87763F57-D6FB-D942-8066-ACD41E64EE2B}" srcOrd="0" destOrd="0" presId="urn:microsoft.com/office/officeart/2005/8/layout/orgChart1"/>
    <dgm:cxn modelId="{D616B0B6-ED31-3848-8239-85AC7F339168}" type="presOf" srcId="{9F72183F-D2B1-354B-A6E2-0688EB9C3647}" destId="{2BC856E9-2802-C740-A824-AE747110B9E8}" srcOrd="0" destOrd="0" presId="urn:microsoft.com/office/officeart/2005/8/layout/orgChart1"/>
    <dgm:cxn modelId="{9492C8BF-679C-7B42-98AC-28F228092AAE}" type="presOf" srcId="{EF7E3CFF-7760-9E45-83B6-C6F0712D58A4}" destId="{692A078F-3E59-B54D-AA2C-3BDCCB9389D5}" srcOrd="1" destOrd="0" presId="urn:microsoft.com/office/officeart/2005/8/layout/orgChart1"/>
    <dgm:cxn modelId="{3DADBCC3-08EA-A646-8501-688E2DDCAEEE}" type="presOf" srcId="{96BDC7B7-C69A-8F4D-929D-C176F6BA880F}" destId="{D0B55B2D-FD14-8543-9244-41E23F60DBA2}" srcOrd="0" destOrd="0" presId="urn:microsoft.com/office/officeart/2005/8/layout/orgChart1"/>
    <dgm:cxn modelId="{305DF5C6-2866-E84C-B726-1FCE75BCFDDA}" type="presOf" srcId="{CF92F8FC-696E-AF45-A91B-58714AD34EF4}" destId="{C6DA348B-F247-454F-B691-C3DD593FFA8F}" srcOrd="1" destOrd="0" presId="urn:microsoft.com/office/officeart/2005/8/layout/orgChart1"/>
    <dgm:cxn modelId="{90F9F9C9-27A6-2544-8D00-B469BC1A6603}" srcId="{28376E7D-3BB8-2A4B-AEDA-2D12AFA878B7}" destId="{CF92F8FC-696E-AF45-A91B-58714AD34EF4}" srcOrd="0" destOrd="0" parTransId="{D648F290-6E04-054A-A2F3-47FFA98A84C6}" sibTransId="{1AAB3E13-DDA1-484E-9519-910D3DEEA17B}"/>
    <dgm:cxn modelId="{2934C9D5-AA3D-0E48-9FEE-ACA38484327A}" srcId="{CF92F8FC-696E-AF45-A91B-58714AD34EF4}" destId="{96BDC7B7-C69A-8F4D-929D-C176F6BA880F}" srcOrd="4" destOrd="0" parTransId="{31BC4676-0F4F-604F-B8D0-4F316B867C36}" sibTransId="{C139FF28-93C2-F24E-BD2D-16C021E145E5}"/>
    <dgm:cxn modelId="{5C6E83FD-0353-314D-9313-507AD2288AE3}" srcId="{CF92F8FC-696E-AF45-A91B-58714AD34EF4}" destId="{44E41B5D-181C-AF40-9BD9-FD05F896A550}" srcOrd="3" destOrd="0" parTransId="{72CECBB7-E3E6-474E-93A5-3824C641E4DC}" sibTransId="{CC73EC62-A459-2943-8CD1-A1C0BC9889AB}"/>
    <dgm:cxn modelId="{A051A7FD-9C5A-F04F-8FA3-33C8EFB8FE4A}" type="presOf" srcId="{1F74E79B-735B-9847-B847-6083954360F8}" destId="{7D08B7FE-DA8B-2442-B27C-AA7239F90590}" srcOrd="0" destOrd="0" presId="urn:microsoft.com/office/officeart/2005/8/layout/orgChart1"/>
    <dgm:cxn modelId="{B70660FF-26DA-5444-9223-063C107E1C0D}" type="presOf" srcId="{EF7E3CFF-7760-9E45-83B6-C6F0712D58A4}" destId="{EBFBC889-EF3E-234A-9BA6-BC1272408F13}" srcOrd="0" destOrd="0" presId="urn:microsoft.com/office/officeart/2005/8/layout/orgChart1"/>
    <dgm:cxn modelId="{BAC92AA6-69AF-414F-B4BD-15BA0CAEA361}" type="presParOf" srcId="{F89FF502-B598-824C-B6E5-47493D3C0599}" destId="{9DA256B5-D408-3E4A-9A78-BCFAE609AA6B}" srcOrd="0" destOrd="0" presId="urn:microsoft.com/office/officeart/2005/8/layout/orgChart1"/>
    <dgm:cxn modelId="{E1D1E565-A639-D74A-808B-9952D48029C4}" type="presParOf" srcId="{9DA256B5-D408-3E4A-9A78-BCFAE609AA6B}" destId="{92C434D0-C087-774D-A1C3-482F8D27C995}" srcOrd="0" destOrd="0" presId="urn:microsoft.com/office/officeart/2005/8/layout/orgChart1"/>
    <dgm:cxn modelId="{4AF536CB-DA1F-FA4C-968D-9F7830295408}" type="presParOf" srcId="{92C434D0-C087-774D-A1C3-482F8D27C995}" destId="{915CB32C-B18F-5541-BB63-3562B6C4CB80}" srcOrd="0" destOrd="0" presId="urn:microsoft.com/office/officeart/2005/8/layout/orgChart1"/>
    <dgm:cxn modelId="{ACA40A96-4388-0A49-8CD3-09552F15081A}" type="presParOf" srcId="{92C434D0-C087-774D-A1C3-482F8D27C995}" destId="{C6DA348B-F247-454F-B691-C3DD593FFA8F}" srcOrd="1" destOrd="0" presId="urn:microsoft.com/office/officeart/2005/8/layout/orgChart1"/>
    <dgm:cxn modelId="{E994D3F9-B3DB-7C46-BE1C-018EB9E96119}" type="presParOf" srcId="{9DA256B5-D408-3E4A-9A78-BCFAE609AA6B}" destId="{20118184-7353-2241-B4B3-C8E190CAA6A1}" srcOrd="1" destOrd="0" presId="urn:microsoft.com/office/officeart/2005/8/layout/orgChart1"/>
    <dgm:cxn modelId="{BA1AC388-EEF6-BC48-9119-F7108FC7839F}" type="presParOf" srcId="{20118184-7353-2241-B4B3-C8E190CAA6A1}" destId="{87763F57-D6FB-D942-8066-ACD41E64EE2B}" srcOrd="0" destOrd="0" presId="urn:microsoft.com/office/officeart/2005/8/layout/orgChart1"/>
    <dgm:cxn modelId="{DB245438-5232-BA45-9F92-63085CBF1AE3}" type="presParOf" srcId="{20118184-7353-2241-B4B3-C8E190CAA6A1}" destId="{0E49EC16-5230-6341-B99D-3B0701D00E1F}" srcOrd="1" destOrd="0" presId="urn:microsoft.com/office/officeart/2005/8/layout/orgChart1"/>
    <dgm:cxn modelId="{FF110435-9486-F243-A914-90B10EE367C7}" type="presParOf" srcId="{0E49EC16-5230-6341-B99D-3B0701D00E1F}" destId="{4F1D721B-F08D-7744-A8D6-4DB0A59239F9}" srcOrd="0" destOrd="0" presId="urn:microsoft.com/office/officeart/2005/8/layout/orgChart1"/>
    <dgm:cxn modelId="{73CE7508-9632-1540-A127-D638765F3678}" type="presParOf" srcId="{4F1D721B-F08D-7744-A8D6-4DB0A59239F9}" destId="{C1836EFE-2276-9F4E-9362-037691D56889}" srcOrd="0" destOrd="0" presId="urn:microsoft.com/office/officeart/2005/8/layout/orgChart1"/>
    <dgm:cxn modelId="{889575F3-B702-1C4F-93DE-E67292C4EC69}" type="presParOf" srcId="{4F1D721B-F08D-7744-A8D6-4DB0A59239F9}" destId="{0D6D5D1A-C5E6-804A-8397-9822587BDD3F}" srcOrd="1" destOrd="0" presId="urn:microsoft.com/office/officeart/2005/8/layout/orgChart1"/>
    <dgm:cxn modelId="{721F16DC-F994-7049-99DF-B5C69C686461}" type="presParOf" srcId="{0E49EC16-5230-6341-B99D-3B0701D00E1F}" destId="{08E7506C-7060-5D4F-A985-26420E94F558}" srcOrd="1" destOrd="0" presId="urn:microsoft.com/office/officeart/2005/8/layout/orgChart1"/>
    <dgm:cxn modelId="{EFF1A66B-B2C1-B944-A15B-30BF8B2845CE}" type="presParOf" srcId="{0E49EC16-5230-6341-B99D-3B0701D00E1F}" destId="{A01299A3-0DAA-2147-AC49-795A98B45B3A}" srcOrd="2" destOrd="0" presId="urn:microsoft.com/office/officeart/2005/8/layout/orgChart1"/>
    <dgm:cxn modelId="{310F2551-EDC0-664C-87A3-22DD55416D03}" type="presParOf" srcId="{20118184-7353-2241-B4B3-C8E190CAA6A1}" destId="{E8430B39-4832-9749-B43D-D637ACB8C5A9}" srcOrd="2" destOrd="0" presId="urn:microsoft.com/office/officeart/2005/8/layout/orgChart1"/>
    <dgm:cxn modelId="{32D5E61F-DDAD-7545-9FA5-7A0C565AFE16}" type="presParOf" srcId="{20118184-7353-2241-B4B3-C8E190CAA6A1}" destId="{9EE3375A-6AE6-6940-BBF1-A9B99913F279}" srcOrd="3" destOrd="0" presId="urn:microsoft.com/office/officeart/2005/8/layout/orgChart1"/>
    <dgm:cxn modelId="{A0A61A65-4976-D745-B47D-C1A2C668A99E}" type="presParOf" srcId="{9EE3375A-6AE6-6940-BBF1-A9B99913F279}" destId="{AE921757-8F21-DE46-9940-196449946DA5}" srcOrd="0" destOrd="0" presId="urn:microsoft.com/office/officeart/2005/8/layout/orgChart1"/>
    <dgm:cxn modelId="{804218D1-5ED6-C443-BA9B-A7D116CF1D2E}" type="presParOf" srcId="{AE921757-8F21-DE46-9940-196449946DA5}" destId="{47E00ED2-74CB-1143-8EF9-555F32EDB495}" srcOrd="0" destOrd="0" presId="urn:microsoft.com/office/officeart/2005/8/layout/orgChart1"/>
    <dgm:cxn modelId="{6B587BF2-6A0B-4B42-8139-93968D374682}" type="presParOf" srcId="{AE921757-8F21-DE46-9940-196449946DA5}" destId="{69DCF69F-D043-7346-AE0D-80083D8D9974}" srcOrd="1" destOrd="0" presId="urn:microsoft.com/office/officeart/2005/8/layout/orgChart1"/>
    <dgm:cxn modelId="{04E4CD9B-00D6-B641-B6EF-CE35E1E2178F}" type="presParOf" srcId="{9EE3375A-6AE6-6940-BBF1-A9B99913F279}" destId="{52BF3CCB-1609-2E44-8D3D-6FF06C3C7BA7}" srcOrd="1" destOrd="0" presId="urn:microsoft.com/office/officeart/2005/8/layout/orgChart1"/>
    <dgm:cxn modelId="{5A3179A6-362D-4E44-8817-76EDB8D8A4E1}" type="presParOf" srcId="{9EE3375A-6AE6-6940-BBF1-A9B99913F279}" destId="{EB398A5A-E478-5245-974B-E4A37C359291}" srcOrd="2" destOrd="0" presId="urn:microsoft.com/office/officeart/2005/8/layout/orgChart1"/>
    <dgm:cxn modelId="{492B780F-006B-3A43-BCA3-D3AB76F944B7}" type="presParOf" srcId="{20118184-7353-2241-B4B3-C8E190CAA6A1}" destId="{98328DD1-15EA-FE4D-98FE-F14D62D28B68}" srcOrd="4" destOrd="0" presId="urn:microsoft.com/office/officeart/2005/8/layout/orgChart1"/>
    <dgm:cxn modelId="{4FFFA568-5B72-2640-B9E2-66CE1331371E}" type="presParOf" srcId="{20118184-7353-2241-B4B3-C8E190CAA6A1}" destId="{5512F39B-31D0-5C4F-9593-2E66B02D5C46}" srcOrd="5" destOrd="0" presId="urn:microsoft.com/office/officeart/2005/8/layout/orgChart1"/>
    <dgm:cxn modelId="{50A4E56D-74CA-6E45-8ACD-8B244FF59EA8}" type="presParOf" srcId="{5512F39B-31D0-5C4F-9593-2E66B02D5C46}" destId="{D3893564-2671-5E4B-BF0D-FE5502B994EC}" srcOrd="0" destOrd="0" presId="urn:microsoft.com/office/officeart/2005/8/layout/orgChart1"/>
    <dgm:cxn modelId="{F9F5951A-D0F9-764F-9A2F-FD4D91E087A7}" type="presParOf" srcId="{D3893564-2671-5E4B-BF0D-FE5502B994EC}" destId="{D0B55B2D-FD14-8543-9244-41E23F60DBA2}" srcOrd="0" destOrd="0" presId="urn:microsoft.com/office/officeart/2005/8/layout/orgChart1"/>
    <dgm:cxn modelId="{EF924F8A-8AD2-6A48-8CAF-80EF2D090262}" type="presParOf" srcId="{D3893564-2671-5E4B-BF0D-FE5502B994EC}" destId="{FD3D960A-7CA0-104D-BED7-4A5D3EBB286A}" srcOrd="1" destOrd="0" presId="urn:microsoft.com/office/officeart/2005/8/layout/orgChart1"/>
    <dgm:cxn modelId="{EC7AE2EC-4740-C942-845B-81D160FDF344}" type="presParOf" srcId="{5512F39B-31D0-5C4F-9593-2E66B02D5C46}" destId="{C1411BFA-38BE-674D-8862-31B1285C0606}" srcOrd="1" destOrd="0" presId="urn:microsoft.com/office/officeart/2005/8/layout/orgChart1"/>
    <dgm:cxn modelId="{D0B7414B-2F37-6843-9E62-82D9D86FEF98}" type="presParOf" srcId="{5512F39B-31D0-5C4F-9593-2E66B02D5C46}" destId="{8D288879-5D5F-ED42-BF59-63269FC93F81}" srcOrd="2" destOrd="0" presId="urn:microsoft.com/office/officeart/2005/8/layout/orgChart1"/>
    <dgm:cxn modelId="{099FAEF4-BBB1-6E41-A93E-9FEF4D7D7504}" type="presParOf" srcId="{9DA256B5-D408-3E4A-9A78-BCFAE609AA6B}" destId="{62208825-0223-1340-8BAA-97F8DCC21369}" srcOrd="2" destOrd="0" presId="urn:microsoft.com/office/officeart/2005/8/layout/orgChart1"/>
    <dgm:cxn modelId="{5CBE513E-1292-3041-876C-D4D039EE9CCC}" type="presParOf" srcId="{62208825-0223-1340-8BAA-97F8DCC21369}" destId="{86C56A9B-9A49-0F4E-8936-9D9BE7059ED9}" srcOrd="0" destOrd="0" presId="urn:microsoft.com/office/officeart/2005/8/layout/orgChart1"/>
    <dgm:cxn modelId="{F134EF2B-510A-E942-A84C-C9639EDD7501}" type="presParOf" srcId="{62208825-0223-1340-8BAA-97F8DCC21369}" destId="{B59D5568-7646-4645-A4E0-1DE0B20AA1D9}" srcOrd="1" destOrd="0" presId="urn:microsoft.com/office/officeart/2005/8/layout/orgChart1"/>
    <dgm:cxn modelId="{FCC5C8BB-E1FB-894D-BB22-E7D299CA12C7}" type="presParOf" srcId="{B59D5568-7646-4645-A4E0-1DE0B20AA1D9}" destId="{532FC612-B293-714F-AD17-DF6E6921E944}" srcOrd="0" destOrd="0" presId="urn:microsoft.com/office/officeart/2005/8/layout/orgChart1"/>
    <dgm:cxn modelId="{9E23A743-00E2-7F47-8AA9-18BE077EEC02}" type="presParOf" srcId="{532FC612-B293-714F-AD17-DF6E6921E944}" destId="{7D08B7FE-DA8B-2442-B27C-AA7239F90590}" srcOrd="0" destOrd="0" presId="urn:microsoft.com/office/officeart/2005/8/layout/orgChart1"/>
    <dgm:cxn modelId="{87C38300-3CF5-FF44-B772-978A9F1EEB53}" type="presParOf" srcId="{532FC612-B293-714F-AD17-DF6E6921E944}" destId="{90933C41-F10A-284D-906C-19925EFC59DF}" srcOrd="1" destOrd="0" presId="urn:microsoft.com/office/officeart/2005/8/layout/orgChart1"/>
    <dgm:cxn modelId="{19D6992E-68B1-F840-BB15-75FF38026DF1}" type="presParOf" srcId="{B59D5568-7646-4645-A4E0-1DE0B20AA1D9}" destId="{9DAF423D-0ACD-BE48-A9C9-485086ABFCCB}" srcOrd="1" destOrd="0" presId="urn:microsoft.com/office/officeart/2005/8/layout/orgChart1"/>
    <dgm:cxn modelId="{2521C01B-C58E-DE47-8722-AEADB02D0D08}" type="presParOf" srcId="{B59D5568-7646-4645-A4E0-1DE0B20AA1D9}" destId="{A10AE440-E921-8A4A-B455-8C67E8F5DC80}" srcOrd="2" destOrd="0" presId="urn:microsoft.com/office/officeart/2005/8/layout/orgChart1"/>
    <dgm:cxn modelId="{84EC0AF4-4375-2744-9C93-96AFE6775996}" type="presParOf" srcId="{62208825-0223-1340-8BAA-97F8DCC21369}" destId="{2BC856E9-2802-C740-A824-AE747110B9E8}" srcOrd="2" destOrd="0" presId="urn:microsoft.com/office/officeart/2005/8/layout/orgChart1"/>
    <dgm:cxn modelId="{8872971E-70FC-EC43-A079-7821B7A409A5}" type="presParOf" srcId="{62208825-0223-1340-8BAA-97F8DCC21369}" destId="{E0353D38-5536-994E-BBCD-FD0BBD98FFE9}" srcOrd="3" destOrd="0" presId="urn:microsoft.com/office/officeart/2005/8/layout/orgChart1"/>
    <dgm:cxn modelId="{D2215ACA-2A91-1A45-9F6A-6AA2BB28029B}" type="presParOf" srcId="{E0353D38-5536-994E-BBCD-FD0BBD98FFE9}" destId="{DA44CDA6-E6BB-EF4D-AA0D-B3B899601D50}" srcOrd="0" destOrd="0" presId="urn:microsoft.com/office/officeart/2005/8/layout/orgChart1"/>
    <dgm:cxn modelId="{74C04979-6E88-074A-9D93-9C21526D908A}" type="presParOf" srcId="{DA44CDA6-E6BB-EF4D-AA0D-B3B899601D50}" destId="{EBFBC889-EF3E-234A-9BA6-BC1272408F13}" srcOrd="0" destOrd="0" presId="urn:microsoft.com/office/officeart/2005/8/layout/orgChart1"/>
    <dgm:cxn modelId="{10DA6CE1-9DD6-F749-849A-CC996F8A0E31}" type="presParOf" srcId="{DA44CDA6-E6BB-EF4D-AA0D-B3B899601D50}" destId="{692A078F-3E59-B54D-AA2C-3BDCCB9389D5}" srcOrd="1" destOrd="0" presId="urn:microsoft.com/office/officeart/2005/8/layout/orgChart1"/>
    <dgm:cxn modelId="{819B4ACA-8D09-6145-9EA2-906B5152F75B}" type="presParOf" srcId="{E0353D38-5536-994E-BBCD-FD0BBD98FFE9}" destId="{B81F3E6B-31E1-854A-8CB5-72AF734EC3C2}" srcOrd="1" destOrd="0" presId="urn:microsoft.com/office/officeart/2005/8/layout/orgChart1"/>
    <dgm:cxn modelId="{236B8685-71FC-A444-AA52-6389302B6583}" type="presParOf" srcId="{E0353D38-5536-994E-BBCD-FD0BBD98FFE9}" destId="{66FF9DCA-66DA-F243-BC79-7E632A90F13F}" srcOrd="2" destOrd="0" presId="urn:microsoft.com/office/officeart/2005/8/layout/orgChart1"/>
  </dgm:cxnLst>
  <dgm:bg>
    <a:solidFill>
      <a:schemeClr val="bg1">
        <a:alpha val="73000"/>
      </a:schemeClr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874323-6AA1-B34B-92ED-BE920FBA9B23}" type="doc">
      <dgm:prSet loTypeId="urn:microsoft.com/office/officeart/2005/8/layout/process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8FCD6BC-7BFA-C64E-838A-73E5417A9502}">
      <dgm:prSet phldrT="[Text]"/>
      <dgm:spPr/>
      <dgm:t>
        <a:bodyPr/>
        <a:lstStyle/>
        <a:p>
          <a:r>
            <a:rPr lang="de-DE" dirty="0"/>
            <a:t>Bedeutung von Kommunikation in der therapeutischen Interaktion </a:t>
          </a:r>
        </a:p>
      </dgm:t>
    </dgm:pt>
    <dgm:pt modelId="{B830F49B-BA5E-5F4F-896B-65F53636DCB4}" type="parTrans" cxnId="{5D7377AA-7BDD-DD4A-ADC7-94BF797BEA29}">
      <dgm:prSet/>
      <dgm:spPr/>
      <dgm:t>
        <a:bodyPr/>
        <a:lstStyle/>
        <a:p>
          <a:endParaRPr lang="de-DE"/>
        </a:p>
      </dgm:t>
    </dgm:pt>
    <dgm:pt modelId="{5790D64D-D8A8-4643-B6ED-04972E0FCEE7}" type="sibTrans" cxnId="{5D7377AA-7BDD-DD4A-ADC7-94BF797BEA29}">
      <dgm:prSet/>
      <dgm:spPr/>
      <dgm:t>
        <a:bodyPr/>
        <a:lstStyle/>
        <a:p>
          <a:endParaRPr lang="de-DE"/>
        </a:p>
      </dgm:t>
    </dgm:pt>
    <dgm:pt modelId="{60D88F14-F553-164B-A585-487D22F8C0B5}">
      <dgm:prSet phldrT="[Text]"/>
      <dgm:spPr/>
      <dgm:t>
        <a:bodyPr/>
        <a:lstStyle/>
        <a:p>
          <a:r>
            <a:rPr lang="de-DE" dirty="0"/>
            <a:t>Beruflich-Rollenspezifisch</a:t>
          </a:r>
        </a:p>
      </dgm:t>
    </dgm:pt>
    <dgm:pt modelId="{425AAD7F-85B3-1A4B-8239-5A1D1A3BF9BF}" type="parTrans" cxnId="{34831F14-5755-E24E-82F1-AD387D90DCB0}">
      <dgm:prSet/>
      <dgm:spPr/>
      <dgm:t>
        <a:bodyPr/>
        <a:lstStyle/>
        <a:p>
          <a:endParaRPr lang="de-DE"/>
        </a:p>
      </dgm:t>
    </dgm:pt>
    <dgm:pt modelId="{FD6D5913-1BF4-FE47-98CB-277E1680234B}" type="sibTrans" cxnId="{34831F14-5755-E24E-82F1-AD387D90DCB0}">
      <dgm:prSet/>
      <dgm:spPr/>
      <dgm:t>
        <a:bodyPr/>
        <a:lstStyle/>
        <a:p>
          <a:endParaRPr lang="de-DE"/>
        </a:p>
      </dgm:t>
    </dgm:pt>
    <dgm:pt modelId="{7438C9C5-FF8A-CF49-A69E-384D202C825E}">
      <dgm:prSet phldrT="[Text]"/>
      <dgm:spPr/>
      <dgm:t>
        <a:bodyPr/>
        <a:lstStyle/>
        <a:p>
          <a:r>
            <a:rPr lang="de-DE" dirty="0"/>
            <a:t>Kompetenz zeigend</a:t>
          </a:r>
        </a:p>
      </dgm:t>
    </dgm:pt>
    <dgm:pt modelId="{89C0E1DC-D36E-3C49-8C13-4D26C02AC92F}" type="parTrans" cxnId="{89744255-155E-0C47-8DDE-18F2090538B2}">
      <dgm:prSet/>
      <dgm:spPr/>
      <dgm:t>
        <a:bodyPr/>
        <a:lstStyle/>
        <a:p>
          <a:endParaRPr lang="de-DE"/>
        </a:p>
      </dgm:t>
    </dgm:pt>
    <dgm:pt modelId="{0CED8FE4-3C65-3048-8EEC-0BF104B3E730}" type="sibTrans" cxnId="{89744255-155E-0C47-8DDE-18F2090538B2}">
      <dgm:prSet/>
      <dgm:spPr/>
      <dgm:t>
        <a:bodyPr/>
        <a:lstStyle/>
        <a:p>
          <a:endParaRPr lang="de-DE"/>
        </a:p>
      </dgm:t>
    </dgm:pt>
    <dgm:pt modelId="{84E33EF6-1843-454B-B153-617FFEF6E142}">
      <dgm:prSet phldrT="[Text]"/>
      <dgm:spPr/>
      <dgm:t>
        <a:bodyPr/>
        <a:lstStyle/>
        <a:p>
          <a:r>
            <a:rPr lang="de-DE" dirty="0"/>
            <a:t>Einfluss des eigenen Bezugssystems und dem des Interaktionspartners </a:t>
          </a:r>
        </a:p>
      </dgm:t>
    </dgm:pt>
    <dgm:pt modelId="{784F93E6-FD08-6F47-8997-F3FE764715D8}" type="parTrans" cxnId="{32BF6600-F9CD-D442-9FC7-31EE1B7E99AF}">
      <dgm:prSet/>
      <dgm:spPr/>
      <dgm:t>
        <a:bodyPr/>
        <a:lstStyle/>
        <a:p>
          <a:endParaRPr lang="de-DE"/>
        </a:p>
      </dgm:t>
    </dgm:pt>
    <dgm:pt modelId="{5DC5EA5E-8011-E245-8A18-8155ED8C6F31}" type="sibTrans" cxnId="{32BF6600-F9CD-D442-9FC7-31EE1B7E99AF}">
      <dgm:prSet/>
      <dgm:spPr/>
      <dgm:t>
        <a:bodyPr/>
        <a:lstStyle/>
        <a:p>
          <a:endParaRPr lang="de-DE"/>
        </a:p>
      </dgm:t>
    </dgm:pt>
    <dgm:pt modelId="{CC506552-A7E9-6041-8BD4-FDDB2D3B661A}">
      <dgm:prSet phldrT="[Text]"/>
      <dgm:spPr/>
      <dgm:t>
        <a:bodyPr/>
        <a:lstStyle/>
        <a:p>
          <a:r>
            <a:rPr lang="de-DE" dirty="0"/>
            <a:t>Bedürfnisse</a:t>
          </a:r>
        </a:p>
      </dgm:t>
    </dgm:pt>
    <dgm:pt modelId="{928ACE64-349B-BA46-A386-67106284DF30}" type="parTrans" cxnId="{3A5084EF-3195-0643-B5D4-A2D1573A5F4A}">
      <dgm:prSet/>
      <dgm:spPr/>
      <dgm:t>
        <a:bodyPr/>
        <a:lstStyle/>
        <a:p>
          <a:endParaRPr lang="de-DE"/>
        </a:p>
      </dgm:t>
    </dgm:pt>
    <dgm:pt modelId="{483C9D7F-030D-4A48-B5A5-7BDC12406495}" type="sibTrans" cxnId="{3A5084EF-3195-0643-B5D4-A2D1573A5F4A}">
      <dgm:prSet/>
      <dgm:spPr/>
      <dgm:t>
        <a:bodyPr/>
        <a:lstStyle/>
        <a:p>
          <a:endParaRPr lang="de-DE"/>
        </a:p>
      </dgm:t>
    </dgm:pt>
    <dgm:pt modelId="{9B4402B4-721F-DF48-879E-761637A68F73}">
      <dgm:prSet phldrT="[Text]"/>
      <dgm:spPr/>
      <dgm:t>
        <a:bodyPr/>
        <a:lstStyle/>
        <a:p>
          <a:r>
            <a:rPr lang="de-DE" dirty="0"/>
            <a:t>Sprachmuster </a:t>
          </a:r>
        </a:p>
      </dgm:t>
    </dgm:pt>
    <dgm:pt modelId="{580D022D-4BD9-7147-AEB7-1FCFC4DABB0A}" type="parTrans" cxnId="{C3EF2EB0-34E0-7449-977F-E8147214CE7D}">
      <dgm:prSet/>
      <dgm:spPr/>
      <dgm:t>
        <a:bodyPr/>
        <a:lstStyle/>
        <a:p>
          <a:endParaRPr lang="de-DE"/>
        </a:p>
      </dgm:t>
    </dgm:pt>
    <dgm:pt modelId="{11E2A4F5-89E2-AD4E-B33E-125FC0595512}" type="sibTrans" cxnId="{C3EF2EB0-34E0-7449-977F-E8147214CE7D}">
      <dgm:prSet/>
      <dgm:spPr/>
      <dgm:t>
        <a:bodyPr/>
        <a:lstStyle/>
        <a:p>
          <a:endParaRPr lang="de-DE"/>
        </a:p>
      </dgm:t>
    </dgm:pt>
    <dgm:pt modelId="{2D3A3791-15D5-BE47-BDDB-9889756FAF30}">
      <dgm:prSet phldrT="[Text]"/>
      <dgm:spPr/>
      <dgm:t>
        <a:bodyPr/>
        <a:lstStyle/>
        <a:p>
          <a:r>
            <a:rPr lang="de-DE" dirty="0"/>
            <a:t>Herausforderungen meistern</a:t>
          </a:r>
        </a:p>
      </dgm:t>
    </dgm:pt>
    <dgm:pt modelId="{25D0E3B4-5899-4140-8F66-15251EADFF71}" type="parTrans" cxnId="{B656205C-4EB9-A042-BEFC-4F0ACD7E96B5}">
      <dgm:prSet/>
      <dgm:spPr/>
      <dgm:t>
        <a:bodyPr/>
        <a:lstStyle/>
        <a:p>
          <a:endParaRPr lang="de-DE"/>
        </a:p>
      </dgm:t>
    </dgm:pt>
    <dgm:pt modelId="{1379576F-64FC-B643-87CC-045C6A8C5750}" type="sibTrans" cxnId="{B656205C-4EB9-A042-BEFC-4F0ACD7E96B5}">
      <dgm:prSet/>
      <dgm:spPr/>
      <dgm:t>
        <a:bodyPr/>
        <a:lstStyle/>
        <a:p>
          <a:endParaRPr lang="de-DE"/>
        </a:p>
      </dgm:t>
    </dgm:pt>
    <dgm:pt modelId="{ECAE92D4-D608-8143-B6FA-E7CB076E4613}">
      <dgm:prSet phldrT="[Text]"/>
      <dgm:spPr/>
      <dgm:t>
        <a:bodyPr/>
        <a:lstStyle/>
        <a:p>
          <a:r>
            <a:rPr lang="de-DE" dirty="0"/>
            <a:t>analytisch-gesprächstechnisch</a:t>
          </a:r>
        </a:p>
      </dgm:t>
    </dgm:pt>
    <dgm:pt modelId="{F2D03A56-5F67-C046-9B95-87D5B382E4E7}" type="parTrans" cxnId="{EC2DB5CA-97F6-4746-B45B-AAFE323180E9}">
      <dgm:prSet/>
      <dgm:spPr/>
      <dgm:t>
        <a:bodyPr/>
        <a:lstStyle/>
        <a:p>
          <a:endParaRPr lang="de-DE"/>
        </a:p>
      </dgm:t>
    </dgm:pt>
    <dgm:pt modelId="{5C4C2F3E-3614-6D4F-9452-080F4B3A4EE1}" type="sibTrans" cxnId="{EC2DB5CA-97F6-4746-B45B-AAFE323180E9}">
      <dgm:prSet/>
      <dgm:spPr/>
      <dgm:t>
        <a:bodyPr/>
        <a:lstStyle/>
        <a:p>
          <a:endParaRPr lang="de-DE"/>
        </a:p>
      </dgm:t>
    </dgm:pt>
    <dgm:pt modelId="{75872BA7-9567-544D-9944-9A56B95D9C38}">
      <dgm:prSet phldrT="[Text]"/>
      <dgm:spPr/>
      <dgm:t>
        <a:bodyPr/>
        <a:lstStyle/>
        <a:p>
          <a:r>
            <a:rPr lang="de-DE" dirty="0"/>
            <a:t>achtsam-antizipierend</a:t>
          </a:r>
        </a:p>
      </dgm:t>
    </dgm:pt>
    <dgm:pt modelId="{0EE4AA50-9EE1-2342-931C-D845E35F2AE4}" type="parTrans" cxnId="{C79C2488-9A25-6247-B827-F6568D23D284}">
      <dgm:prSet/>
      <dgm:spPr/>
      <dgm:t>
        <a:bodyPr/>
        <a:lstStyle/>
        <a:p>
          <a:endParaRPr lang="de-DE"/>
        </a:p>
      </dgm:t>
    </dgm:pt>
    <dgm:pt modelId="{25AA2F58-D596-8C4A-B1E8-F2B81116540E}" type="sibTrans" cxnId="{C79C2488-9A25-6247-B827-F6568D23D284}">
      <dgm:prSet/>
      <dgm:spPr/>
      <dgm:t>
        <a:bodyPr/>
        <a:lstStyle/>
        <a:p>
          <a:endParaRPr lang="de-DE"/>
        </a:p>
      </dgm:t>
    </dgm:pt>
    <dgm:pt modelId="{B11D3489-8F02-2D49-B53D-AD6F35FD1B12}" type="pres">
      <dgm:prSet presAssocID="{8F874323-6AA1-B34B-92ED-BE920FBA9B23}" presName="Name0" presStyleCnt="0">
        <dgm:presLayoutVars>
          <dgm:dir/>
          <dgm:animLvl val="lvl"/>
          <dgm:resizeHandles val="exact"/>
        </dgm:presLayoutVars>
      </dgm:prSet>
      <dgm:spPr/>
    </dgm:pt>
    <dgm:pt modelId="{CAE64173-0E7D-B44B-B569-BD094B0D2482}" type="pres">
      <dgm:prSet presAssocID="{2D3A3791-15D5-BE47-BDDB-9889756FAF30}" presName="boxAndChildren" presStyleCnt="0"/>
      <dgm:spPr/>
    </dgm:pt>
    <dgm:pt modelId="{9088DC32-5B5D-6741-863F-727A89582503}" type="pres">
      <dgm:prSet presAssocID="{2D3A3791-15D5-BE47-BDDB-9889756FAF30}" presName="parentTextBox" presStyleLbl="node1" presStyleIdx="0" presStyleCnt="3"/>
      <dgm:spPr/>
    </dgm:pt>
    <dgm:pt modelId="{5EDA8B44-5D00-B64B-A675-7FA0DEBF3E9E}" type="pres">
      <dgm:prSet presAssocID="{2D3A3791-15D5-BE47-BDDB-9889756FAF30}" presName="entireBox" presStyleLbl="node1" presStyleIdx="0" presStyleCnt="3"/>
      <dgm:spPr/>
    </dgm:pt>
    <dgm:pt modelId="{3EC4A7FB-9059-484F-8581-D10B3E596654}" type="pres">
      <dgm:prSet presAssocID="{2D3A3791-15D5-BE47-BDDB-9889756FAF30}" presName="descendantBox" presStyleCnt="0"/>
      <dgm:spPr/>
    </dgm:pt>
    <dgm:pt modelId="{32AC265D-824A-7E41-97DC-E2F0057B4DD1}" type="pres">
      <dgm:prSet presAssocID="{ECAE92D4-D608-8143-B6FA-E7CB076E4613}" presName="childTextBox" presStyleLbl="fgAccFollowNode1" presStyleIdx="0" presStyleCnt="6">
        <dgm:presLayoutVars>
          <dgm:bulletEnabled val="1"/>
        </dgm:presLayoutVars>
      </dgm:prSet>
      <dgm:spPr/>
    </dgm:pt>
    <dgm:pt modelId="{220CABCD-BAAC-434A-9BEB-A3FA93FB5D43}" type="pres">
      <dgm:prSet presAssocID="{75872BA7-9567-544D-9944-9A56B95D9C38}" presName="childTextBox" presStyleLbl="fgAccFollowNode1" presStyleIdx="1" presStyleCnt="6">
        <dgm:presLayoutVars>
          <dgm:bulletEnabled val="1"/>
        </dgm:presLayoutVars>
      </dgm:prSet>
      <dgm:spPr/>
    </dgm:pt>
    <dgm:pt modelId="{22B5B86A-75DC-494C-92C9-AB1DD9864F08}" type="pres">
      <dgm:prSet presAssocID="{5DC5EA5E-8011-E245-8A18-8155ED8C6F31}" presName="sp" presStyleCnt="0"/>
      <dgm:spPr/>
    </dgm:pt>
    <dgm:pt modelId="{7269FFCE-7549-5448-908F-B53258805352}" type="pres">
      <dgm:prSet presAssocID="{84E33EF6-1843-454B-B153-617FFEF6E142}" presName="arrowAndChildren" presStyleCnt="0"/>
      <dgm:spPr/>
    </dgm:pt>
    <dgm:pt modelId="{38063EE7-7725-6740-996D-06F1D8533955}" type="pres">
      <dgm:prSet presAssocID="{84E33EF6-1843-454B-B153-617FFEF6E142}" presName="parentTextArrow" presStyleLbl="node1" presStyleIdx="0" presStyleCnt="3"/>
      <dgm:spPr/>
    </dgm:pt>
    <dgm:pt modelId="{0A9D0FB4-E5B1-694F-BC17-D584B127230E}" type="pres">
      <dgm:prSet presAssocID="{84E33EF6-1843-454B-B153-617FFEF6E142}" presName="arrow" presStyleLbl="node1" presStyleIdx="1" presStyleCnt="3"/>
      <dgm:spPr/>
    </dgm:pt>
    <dgm:pt modelId="{A8D59D36-F573-1946-BE95-D0203EA9AFF6}" type="pres">
      <dgm:prSet presAssocID="{84E33EF6-1843-454B-B153-617FFEF6E142}" presName="descendantArrow" presStyleCnt="0"/>
      <dgm:spPr/>
    </dgm:pt>
    <dgm:pt modelId="{6BE88FC0-6514-8C4F-9611-89259D5363DA}" type="pres">
      <dgm:prSet presAssocID="{CC506552-A7E9-6041-8BD4-FDDB2D3B661A}" presName="childTextArrow" presStyleLbl="fgAccFollowNode1" presStyleIdx="2" presStyleCnt="6">
        <dgm:presLayoutVars>
          <dgm:bulletEnabled val="1"/>
        </dgm:presLayoutVars>
      </dgm:prSet>
      <dgm:spPr/>
    </dgm:pt>
    <dgm:pt modelId="{F4A11C73-B38C-3944-8E5F-81E96419B271}" type="pres">
      <dgm:prSet presAssocID="{9B4402B4-721F-DF48-879E-761637A68F73}" presName="childTextArrow" presStyleLbl="fgAccFollowNode1" presStyleIdx="3" presStyleCnt="6">
        <dgm:presLayoutVars>
          <dgm:bulletEnabled val="1"/>
        </dgm:presLayoutVars>
      </dgm:prSet>
      <dgm:spPr/>
    </dgm:pt>
    <dgm:pt modelId="{18C5E67D-E9FD-7B4D-AFB0-722D90921461}" type="pres">
      <dgm:prSet presAssocID="{5790D64D-D8A8-4643-B6ED-04972E0FCEE7}" presName="sp" presStyleCnt="0"/>
      <dgm:spPr/>
    </dgm:pt>
    <dgm:pt modelId="{34CB0B52-3AA3-DD46-B623-F5F05C06800E}" type="pres">
      <dgm:prSet presAssocID="{38FCD6BC-7BFA-C64E-838A-73E5417A9502}" presName="arrowAndChildren" presStyleCnt="0"/>
      <dgm:spPr/>
    </dgm:pt>
    <dgm:pt modelId="{E69176F7-D822-6945-AA57-EACE1BF5BBFE}" type="pres">
      <dgm:prSet presAssocID="{38FCD6BC-7BFA-C64E-838A-73E5417A9502}" presName="parentTextArrow" presStyleLbl="node1" presStyleIdx="1" presStyleCnt="3"/>
      <dgm:spPr/>
    </dgm:pt>
    <dgm:pt modelId="{386E971A-DBEF-AD44-9568-F9212F15DF58}" type="pres">
      <dgm:prSet presAssocID="{38FCD6BC-7BFA-C64E-838A-73E5417A9502}" presName="arrow" presStyleLbl="node1" presStyleIdx="2" presStyleCnt="3"/>
      <dgm:spPr/>
    </dgm:pt>
    <dgm:pt modelId="{24613DCA-06BC-764F-B789-14B18372993E}" type="pres">
      <dgm:prSet presAssocID="{38FCD6BC-7BFA-C64E-838A-73E5417A9502}" presName="descendantArrow" presStyleCnt="0"/>
      <dgm:spPr/>
    </dgm:pt>
    <dgm:pt modelId="{C344ACC5-0FA5-9D47-A72F-62DF6BCE4985}" type="pres">
      <dgm:prSet presAssocID="{60D88F14-F553-164B-A585-487D22F8C0B5}" presName="childTextArrow" presStyleLbl="fgAccFollowNode1" presStyleIdx="4" presStyleCnt="6">
        <dgm:presLayoutVars>
          <dgm:bulletEnabled val="1"/>
        </dgm:presLayoutVars>
      </dgm:prSet>
      <dgm:spPr/>
    </dgm:pt>
    <dgm:pt modelId="{B66B5ECC-44D7-BD4E-9645-BCEA0D1FD532}" type="pres">
      <dgm:prSet presAssocID="{7438C9C5-FF8A-CF49-A69E-384D202C825E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32BF6600-F9CD-D442-9FC7-31EE1B7E99AF}" srcId="{8F874323-6AA1-B34B-92ED-BE920FBA9B23}" destId="{84E33EF6-1843-454B-B153-617FFEF6E142}" srcOrd="1" destOrd="0" parTransId="{784F93E6-FD08-6F47-8997-F3FE764715D8}" sibTransId="{5DC5EA5E-8011-E245-8A18-8155ED8C6F31}"/>
    <dgm:cxn modelId="{68A9F206-1C0E-2146-89F1-AD7F39A3B6EB}" type="presOf" srcId="{75872BA7-9567-544D-9944-9A56B95D9C38}" destId="{220CABCD-BAAC-434A-9BEB-A3FA93FB5D43}" srcOrd="0" destOrd="0" presId="urn:microsoft.com/office/officeart/2005/8/layout/process4"/>
    <dgm:cxn modelId="{0513BB0A-EB92-ED43-B89F-2EF82243EB44}" type="presOf" srcId="{84E33EF6-1843-454B-B153-617FFEF6E142}" destId="{38063EE7-7725-6740-996D-06F1D8533955}" srcOrd="0" destOrd="0" presId="urn:microsoft.com/office/officeart/2005/8/layout/process4"/>
    <dgm:cxn modelId="{34831F14-5755-E24E-82F1-AD387D90DCB0}" srcId="{38FCD6BC-7BFA-C64E-838A-73E5417A9502}" destId="{60D88F14-F553-164B-A585-487D22F8C0B5}" srcOrd="0" destOrd="0" parTransId="{425AAD7F-85B3-1A4B-8239-5A1D1A3BF9BF}" sibTransId="{FD6D5913-1BF4-FE47-98CB-277E1680234B}"/>
    <dgm:cxn modelId="{B6163A23-0B44-C149-B9A8-DA834C61DB4A}" type="presOf" srcId="{84E33EF6-1843-454B-B153-617FFEF6E142}" destId="{0A9D0FB4-E5B1-694F-BC17-D584B127230E}" srcOrd="1" destOrd="0" presId="urn:microsoft.com/office/officeart/2005/8/layout/process4"/>
    <dgm:cxn modelId="{05A0AF31-44E7-3B41-B17E-0948613D10AF}" type="presOf" srcId="{60D88F14-F553-164B-A585-487D22F8C0B5}" destId="{C344ACC5-0FA5-9D47-A72F-62DF6BCE4985}" srcOrd="0" destOrd="0" presId="urn:microsoft.com/office/officeart/2005/8/layout/process4"/>
    <dgm:cxn modelId="{E9B77D32-10B0-0846-A266-0C12F45BDBE7}" type="presOf" srcId="{8F874323-6AA1-B34B-92ED-BE920FBA9B23}" destId="{B11D3489-8F02-2D49-B53D-AD6F35FD1B12}" srcOrd="0" destOrd="0" presId="urn:microsoft.com/office/officeart/2005/8/layout/process4"/>
    <dgm:cxn modelId="{63701939-50DE-674C-A828-CDC91EF8F1AB}" type="presOf" srcId="{9B4402B4-721F-DF48-879E-761637A68F73}" destId="{F4A11C73-B38C-3944-8E5F-81E96419B271}" srcOrd="0" destOrd="0" presId="urn:microsoft.com/office/officeart/2005/8/layout/process4"/>
    <dgm:cxn modelId="{447FDF3C-85CD-8648-B2B7-7B965BA1C417}" type="presOf" srcId="{CC506552-A7E9-6041-8BD4-FDDB2D3B661A}" destId="{6BE88FC0-6514-8C4F-9611-89259D5363DA}" srcOrd="0" destOrd="0" presId="urn:microsoft.com/office/officeart/2005/8/layout/process4"/>
    <dgm:cxn modelId="{6D341352-5984-BA4D-A7F0-61D73BD1205A}" type="presOf" srcId="{2D3A3791-15D5-BE47-BDDB-9889756FAF30}" destId="{9088DC32-5B5D-6741-863F-727A89582503}" srcOrd="0" destOrd="0" presId="urn:microsoft.com/office/officeart/2005/8/layout/process4"/>
    <dgm:cxn modelId="{6D444A54-243F-0346-BC59-D23547EA4215}" type="presOf" srcId="{2D3A3791-15D5-BE47-BDDB-9889756FAF30}" destId="{5EDA8B44-5D00-B64B-A675-7FA0DEBF3E9E}" srcOrd="1" destOrd="0" presId="urn:microsoft.com/office/officeart/2005/8/layout/process4"/>
    <dgm:cxn modelId="{89744255-155E-0C47-8DDE-18F2090538B2}" srcId="{38FCD6BC-7BFA-C64E-838A-73E5417A9502}" destId="{7438C9C5-FF8A-CF49-A69E-384D202C825E}" srcOrd="1" destOrd="0" parTransId="{89C0E1DC-D36E-3C49-8C13-4D26C02AC92F}" sibTransId="{0CED8FE4-3C65-3048-8EEC-0BF104B3E730}"/>
    <dgm:cxn modelId="{B656205C-4EB9-A042-BEFC-4F0ACD7E96B5}" srcId="{8F874323-6AA1-B34B-92ED-BE920FBA9B23}" destId="{2D3A3791-15D5-BE47-BDDB-9889756FAF30}" srcOrd="2" destOrd="0" parTransId="{25D0E3B4-5899-4140-8F66-15251EADFF71}" sibTransId="{1379576F-64FC-B643-87CC-045C6A8C5750}"/>
    <dgm:cxn modelId="{C79C2488-9A25-6247-B827-F6568D23D284}" srcId="{2D3A3791-15D5-BE47-BDDB-9889756FAF30}" destId="{75872BA7-9567-544D-9944-9A56B95D9C38}" srcOrd="1" destOrd="0" parTransId="{0EE4AA50-9EE1-2342-931C-D845E35F2AE4}" sibTransId="{25AA2F58-D596-8C4A-B1E8-F2B81116540E}"/>
    <dgm:cxn modelId="{22BB61A4-3277-0A49-A4C1-D8A72C2C9687}" type="presOf" srcId="{38FCD6BC-7BFA-C64E-838A-73E5417A9502}" destId="{386E971A-DBEF-AD44-9568-F9212F15DF58}" srcOrd="1" destOrd="0" presId="urn:microsoft.com/office/officeart/2005/8/layout/process4"/>
    <dgm:cxn modelId="{25B8ABA4-82B1-6B41-A725-F0D0F1028385}" type="presOf" srcId="{ECAE92D4-D608-8143-B6FA-E7CB076E4613}" destId="{32AC265D-824A-7E41-97DC-E2F0057B4DD1}" srcOrd="0" destOrd="0" presId="urn:microsoft.com/office/officeart/2005/8/layout/process4"/>
    <dgm:cxn modelId="{5D7377AA-7BDD-DD4A-ADC7-94BF797BEA29}" srcId="{8F874323-6AA1-B34B-92ED-BE920FBA9B23}" destId="{38FCD6BC-7BFA-C64E-838A-73E5417A9502}" srcOrd="0" destOrd="0" parTransId="{B830F49B-BA5E-5F4F-896B-65F53636DCB4}" sibTransId="{5790D64D-D8A8-4643-B6ED-04972E0FCEE7}"/>
    <dgm:cxn modelId="{C3EF2EB0-34E0-7449-977F-E8147214CE7D}" srcId="{84E33EF6-1843-454B-B153-617FFEF6E142}" destId="{9B4402B4-721F-DF48-879E-761637A68F73}" srcOrd="1" destOrd="0" parTransId="{580D022D-4BD9-7147-AEB7-1FCFC4DABB0A}" sibTransId="{11E2A4F5-89E2-AD4E-B33E-125FC0595512}"/>
    <dgm:cxn modelId="{D682CEB8-CACD-3143-9FCD-8EFE0B3F0146}" type="presOf" srcId="{38FCD6BC-7BFA-C64E-838A-73E5417A9502}" destId="{E69176F7-D822-6945-AA57-EACE1BF5BBFE}" srcOrd="0" destOrd="0" presId="urn:microsoft.com/office/officeart/2005/8/layout/process4"/>
    <dgm:cxn modelId="{EC2DB5CA-97F6-4746-B45B-AAFE323180E9}" srcId="{2D3A3791-15D5-BE47-BDDB-9889756FAF30}" destId="{ECAE92D4-D608-8143-B6FA-E7CB076E4613}" srcOrd="0" destOrd="0" parTransId="{F2D03A56-5F67-C046-9B95-87D5B382E4E7}" sibTransId="{5C4C2F3E-3614-6D4F-9452-080F4B3A4EE1}"/>
    <dgm:cxn modelId="{A768EBD3-BEAE-3548-B37F-947D6B3F9A11}" type="presOf" srcId="{7438C9C5-FF8A-CF49-A69E-384D202C825E}" destId="{B66B5ECC-44D7-BD4E-9645-BCEA0D1FD532}" srcOrd="0" destOrd="0" presId="urn:microsoft.com/office/officeart/2005/8/layout/process4"/>
    <dgm:cxn modelId="{3A5084EF-3195-0643-B5D4-A2D1573A5F4A}" srcId="{84E33EF6-1843-454B-B153-617FFEF6E142}" destId="{CC506552-A7E9-6041-8BD4-FDDB2D3B661A}" srcOrd="0" destOrd="0" parTransId="{928ACE64-349B-BA46-A386-67106284DF30}" sibTransId="{483C9D7F-030D-4A48-B5A5-7BDC12406495}"/>
    <dgm:cxn modelId="{6DC404ED-B31B-4B42-B478-9ABA2168E3BE}" type="presParOf" srcId="{B11D3489-8F02-2D49-B53D-AD6F35FD1B12}" destId="{CAE64173-0E7D-B44B-B569-BD094B0D2482}" srcOrd="0" destOrd="0" presId="urn:microsoft.com/office/officeart/2005/8/layout/process4"/>
    <dgm:cxn modelId="{5578E6B9-E599-9A44-B6C2-34CEC245DDD4}" type="presParOf" srcId="{CAE64173-0E7D-B44B-B569-BD094B0D2482}" destId="{9088DC32-5B5D-6741-863F-727A89582503}" srcOrd="0" destOrd="0" presId="urn:microsoft.com/office/officeart/2005/8/layout/process4"/>
    <dgm:cxn modelId="{C2A7A576-FB75-0B44-887B-AFEAEDE068E8}" type="presParOf" srcId="{CAE64173-0E7D-B44B-B569-BD094B0D2482}" destId="{5EDA8B44-5D00-B64B-A675-7FA0DEBF3E9E}" srcOrd="1" destOrd="0" presId="urn:microsoft.com/office/officeart/2005/8/layout/process4"/>
    <dgm:cxn modelId="{5505C6EB-6355-3F40-BC8F-C9D0159FB7FD}" type="presParOf" srcId="{CAE64173-0E7D-B44B-B569-BD094B0D2482}" destId="{3EC4A7FB-9059-484F-8581-D10B3E596654}" srcOrd="2" destOrd="0" presId="urn:microsoft.com/office/officeart/2005/8/layout/process4"/>
    <dgm:cxn modelId="{57FFD694-ED12-6743-8465-A35AE01A3CE9}" type="presParOf" srcId="{3EC4A7FB-9059-484F-8581-D10B3E596654}" destId="{32AC265D-824A-7E41-97DC-E2F0057B4DD1}" srcOrd="0" destOrd="0" presId="urn:microsoft.com/office/officeart/2005/8/layout/process4"/>
    <dgm:cxn modelId="{C2A182E5-36D3-1649-ADDE-9BBE1523F801}" type="presParOf" srcId="{3EC4A7FB-9059-484F-8581-D10B3E596654}" destId="{220CABCD-BAAC-434A-9BEB-A3FA93FB5D43}" srcOrd="1" destOrd="0" presId="urn:microsoft.com/office/officeart/2005/8/layout/process4"/>
    <dgm:cxn modelId="{47366348-BDEC-2740-8676-D92447A6BDF4}" type="presParOf" srcId="{B11D3489-8F02-2D49-B53D-AD6F35FD1B12}" destId="{22B5B86A-75DC-494C-92C9-AB1DD9864F08}" srcOrd="1" destOrd="0" presId="urn:microsoft.com/office/officeart/2005/8/layout/process4"/>
    <dgm:cxn modelId="{2C855564-819A-9343-A5A0-DB3E19149220}" type="presParOf" srcId="{B11D3489-8F02-2D49-B53D-AD6F35FD1B12}" destId="{7269FFCE-7549-5448-908F-B53258805352}" srcOrd="2" destOrd="0" presId="urn:microsoft.com/office/officeart/2005/8/layout/process4"/>
    <dgm:cxn modelId="{13D1898B-72EF-3746-A1A5-A90068432E1F}" type="presParOf" srcId="{7269FFCE-7549-5448-908F-B53258805352}" destId="{38063EE7-7725-6740-996D-06F1D8533955}" srcOrd="0" destOrd="0" presId="urn:microsoft.com/office/officeart/2005/8/layout/process4"/>
    <dgm:cxn modelId="{66352BC8-E0BE-D741-8564-EDF9F36CBD23}" type="presParOf" srcId="{7269FFCE-7549-5448-908F-B53258805352}" destId="{0A9D0FB4-E5B1-694F-BC17-D584B127230E}" srcOrd="1" destOrd="0" presId="urn:microsoft.com/office/officeart/2005/8/layout/process4"/>
    <dgm:cxn modelId="{32582C38-D85D-BC44-9EE9-FE780BF6F648}" type="presParOf" srcId="{7269FFCE-7549-5448-908F-B53258805352}" destId="{A8D59D36-F573-1946-BE95-D0203EA9AFF6}" srcOrd="2" destOrd="0" presId="urn:microsoft.com/office/officeart/2005/8/layout/process4"/>
    <dgm:cxn modelId="{AA58CF03-928A-9844-A556-779CC9FAEA0E}" type="presParOf" srcId="{A8D59D36-F573-1946-BE95-D0203EA9AFF6}" destId="{6BE88FC0-6514-8C4F-9611-89259D5363DA}" srcOrd="0" destOrd="0" presId="urn:microsoft.com/office/officeart/2005/8/layout/process4"/>
    <dgm:cxn modelId="{BC76DE8E-79E4-6144-B4D5-7106F2C27F02}" type="presParOf" srcId="{A8D59D36-F573-1946-BE95-D0203EA9AFF6}" destId="{F4A11C73-B38C-3944-8E5F-81E96419B271}" srcOrd="1" destOrd="0" presId="urn:microsoft.com/office/officeart/2005/8/layout/process4"/>
    <dgm:cxn modelId="{E22CC7BB-65C7-4A45-850D-1415EA5F0721}" type="presParOf" srcId="{B11D3489-8F02-2D49-B53D-AD6F35FD1B12}" destId="{18C5E67D-E9FD-7B4D-AFB0-722D90921461}" srcOrd="3" destOrd="0" presId="urn:microsoft.com/office/officeart/2005/8/layout/process4"/>
    <dgm:cxn modelId="{7B59DFA8-87A0-934B-A505-A13DECE2BCFF}" type="presParOf" srcId="{B11D3489-8F02-2D49-B53D-AD6F35FD1B12}" destId="{34CB0B52-3AA3-DD46-B623-F5F05C06800E}" srcOrd="4" destOrd="0" presId="urn:microsoft.com/office/officeart/2005/8/layout/process4"/>
    <dgm:cxn modelId="{AA640711-438C-984D-8B91-80EE3B0CB9DD}" type="presParOf" srcId="{34CB0B52-3AA3-DD46-B623-F5F05C06800E}" destId="{E69176F7-D822-6945-AA57-EACE1BF5BBFE}" srcOrd="0" destOrd="0" presId="urn:microsoft.com/office/officeart/2005/8/layout/process4"/>
    <dgm:cxn modelId="{2CEC8630-C02E-F645-9EE9-6CB784FC9920}" type="presParOf" srcId="{34CB0B52-3AA3-DD46-B623-F5F05C06800E}" destId="{386E971A-DBEF-AD44-9568-F9212F15DF58}" srcOrd="1" destOrd="0" presId="urn:microsoft.com/office/officeart/2005/8/layout/process4"/>
    <dgm:cxn modelId="{D3EAF416-9CBE-E74F-AA39-1D4074645AC6}" type="presParOf" srcId="{34CB0B52-3AA3-DD46-B623-F5F05C06800E}" destId="{24613DCA-06BC-764F-B789-14B18372993E}" srcOrd="2" destOrd="0" presId="urn:microsoft.com/office/officeart/2005/8/layout/process4"/>
    <dgm:cxn modelId="{EA7D8141-A010-2440-94F2-DC3E739A4C66}" type="presParOf" srcId="{24613DCA-06BC-764F-B789-14B18372993E}" destId="{C344ACC5-0FA5-9D47-A72F-62DF6BCE4985}" srcOrd="0" destOrd="0" presId="urn:microsoft.com/office/officeart/2005/8/layout/process4"/>
    <dgm:cxn modelId="{93D9E2EA-959B-D84C-8EAA-9537FF0D982F}" type="presParOf" srcId="{24613DCA-06BC-764F-B789-14B18372993E}" destId="{B66B5ECC-44D7-BD4E-9645-BCEA0D1FD532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C856E9-2802-C740-A824-AE747110B9E8}">
      <dsp:nvSpPr>
        <dsp:cNvPr id="0" name=""/>
        <dsp:cNvSpPr/>
      </dsp:nvSpPr>
      <dsp:spPr>
        <a:xfrm>
          <a:off x="3177285" y="834827"/>
          <a:ext cx="175115" cy="7671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7171"/>
              </a:lnTo>
              <a:lnTo>
                <a:pt x="175115" y="767171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C56A9B-9A49-0F4E-8936-9D9BE7059ED9}">
      <dsp:nvSpPr>
        <dsp:cNvPr id="0" name=""/>
        <dsp:cNvSpPr/>
      </dsp:nvSpPr>
      <dsp:spPr>
        <a:xfrm>
          <a:off x="3002170" y="834827"/>
          <a:ext cx="175115" cy="767171"/>
        </a:xfrm>
        <a:custGeom>
          <a:avLst/>
          <a:gdLst/>
          <a:ahLst/>
          <a:cxnLst/>
          <a:rect l="0" t="0" r="0" b="0"/>
          <a:pathLst>
            <a:path>
              <a:moveTo>
                <a:pt x="175115" y="0"/>
              </a:moveTo>
              <a:lnTo>
                <a:pt x="175115" y="767171"/>
              </a:lnTo>
              <a:lnTo>
                <a:pt x="0" y="767171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328DD1-15EA-FE4D-98FE-F14D62D28B68}">
      <dsp:nvSpPr>
        <dsp:cNvPr id="0" name=""/>
        <dsp:cNvSpPr/>
      </dsp:nvSpPr>
      <dsp:spPr>
        <a:xfrm>
          <a:off x="3177285" y="834827"/>
          <a:ext cx="2017995" cy="15343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9228"/>
              </a:lnTo>
              <a:lnTo>
                <a:pt x="2017995" y="1359228"/>
              </a:lnTo>
              <a:lnTo>
                <a:pt x="2017995" y="1534343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430B39-4832-9749-B43D-D637ACB8C5A9}">
      <dsp:nvSpPr>
        <dsp:cNvPr id="0" name=""/>
        <dsp:cNvSpPr/>
      </dsp:nvSpPr>
      <dsp:spPr>
        <a:xfrm>
          <a:off x="3131565" y="834827"/>
          <a:ext cx="91440" cy="15343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34343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763F57-D6FB-D942-8066-ACD41E64EE2B}">
      <dsp:nvSpPr>
        <dsp:cNvPr id="0" name=""/>
        <dsp:cNvSpPr/>
      </dsp:nvSpPr>
      <dsp:spPr>
        <a:xfrm>
          <a:off x="1159290" y="834827"/>
          <a:ext cx="2017995" cy="1534343"/>
        </a:xfrm>
        <a:custGeom>
          <a:avLst/>
          <a:gdLst/>
          <a:ahLst/>
          <a:cxnLst/>
          <a:rect l="0" t="0" r="0" b="0"/>
          <a:pathLst>
            <a:path>
              <a:moveTo>
                <a:pt x="2017995" y="0"/>
              </a:moveTo>
              <a:lnTo>
                <a:pt x="2017995" y="1359228"/>
              </a:lnTo>
              <a:lnTo>
                <a:pt x="0" y="1359228"/>
              </a:lnTo>
              <a:lnTo>
                <a:pt x="0" y="1534343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5CB32C-B18F-5541-BB63-3562B6C4CB80}">
      <dsp:nvSpPr>
        <dsp:cNvPr id="0" name=""/>
        <dsp:cNvSpPr/>
      </dsp:nvSpPr>
      <dsp:spPr>
        <a:xfrm>
          <a:off x="2343403" y="944"/>
          <a:ext cx="1667764" cy="833882"/>
        </a:xfrm>
        <a:prstGeom prst="rect">
          <a:avLst/>
        </a:prstGeom>
        <a:solidFill>
          <a:schemeClr val="tx1">
            <a:lumMod val="95000"/>
            <a:alpha val="78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>
              <a:solidFill>
                <a:schemeClr val="bg1"/>
              </a:solidFill>
            </a:rPr>
            <a:t>Subjektives Gehirn hört/sieht</a:t>
          </a:r>
        </a:p>
      </dsp:txBody>
      <dsp:txXfrm>
        <a:off x="2343403" y="944"/>
        <a:ext cx="1667764" cy="833882"/>
      </dsp:txXfrm>
    </dsp:sp>
    <dsp:sp modelId="{C1836EFE-2276-9F4E-9362-037691D56889}">
      <dsp:nvSpPr>
        <dsp:cNvPr id="0" name=""/>
        <dsp:cNvSpPr/>
      </dsp:nvSpPr>
      <dsp:spPr>
        <a:xfrm>
          <a:off x="325408" y="2369170"/>
          <a:ext cx="1667764" cy="833882"/>
        </a:xfrm>
        <a:prstGeom prst="rect">
          <a:avLst/>
        </a:prstGeom>
        <a:solidFill>
          <a:schemeClr val="bg1">
            <a:lumMod val="65000"/>
            <a:lumOff val="35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400" kern="1200" dirty="0">
            <a:solidFill>
              <a:schemeClr val="bg1"/>
            </a:solidFill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>
              <a:solidFill>
                <a:schemeClr val="bg1"/>
              </a:solidFill>
            </a:rPr>
            <a:t>Verbal</a:t>
          </a:r>
          <a:r>
            <a:rPr lang="de-DE" sz="1400" kern="1200" dirty="0">
              <a:solidFill>
                <a:schemeClr val="bg1"/>
              </a:solidFill>
            </a:rPr>
            <a:t>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bg1"/>
              </a:solidFill>
            </a:rPr>
            <a:t>Welche Worte?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400" kern="1200" dirty="0">
            <a:solidFill>
              <a:schemeClr val="bg1"/>
            </a:solidFill>
          </a:endParaRPr>
        </a:p>
      </dsp:txBody>
      <dsp:txXfrm>
        <a:off x="325408" y="2369170"/>
        <a:ext cx="1667764" cy="833882"/>
      </dsp:txXfrm>
    </dsp:sp>
    <dsp:sp modelId="{47E00ED2-74CB-1143-8EF9-555F32EDB495}">
      <dsp:nvSpPr>
        <dsp:cNvPr id="0" name=""/>
        <dsp:cNvSpPr/>
      </dsp:nvSpPr>
      <dsp:spPr>
        <a:xfrm>
          <a:off x="2343403" y="2369170"/>
          <a:ext cx="1667764" cy="833882"/>
        </a:xfrm>
        <a:prstGeom prst="rect">
          <a:avLst/>
        </a:prstGeom>
        <a:solidFill>
          <a:schemeClr val="bg1">
            <a:lumMod val="65000"/>
            <a:lumOff val="35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>
              <a:solidFill>
                <a:schemeClr val="bg1"/>
              </a:solidFill>
            </a:rPr>
            <a:t>Nonverbal</a:t>
          </a:r>
          <a:r>
            <a:rPr lang="de-DE" sz="1400" kern="1200" dirty="0">
              <a:solidFill>
                <a:schemeClr val="bg1"/>
              </a:solidFill>
            </a:rPr>
            <a:t>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bg1"/>
              </a:solidFill>
            </a:rPr>
            <a:t>Emotionskontrolle </a:t>
          </a:r>
        </a:p>
      </dsp:txBody>
      <dsp:txXfrm>
        <a:off x="2343403" y="2369170"/>
        <a:ext cx="1667764" cy="833882"/>
      </dsp:txXfrm>
    </dsp:sp>
    <dsp:sp modelId="{D0B55B2D-FD14-8543-9244-41E23F60DBA2}">
      <dsp:nvSpPr>
        <dsp:cNvPr id="0" name=""/>
        <dsp:cNvSpPr/>
      </dsp:nvSpPr>
      <dsp:spPr>
        <a:xfrm>
          <a:off x="4361398" y="2369170"/>
          <a:ext cx="1667764" cy="833882"/>
        </a:xfrm>
        <a:prstGeom prst="rect">
          <a:avLst/>
        </a:prstGeom>
        <a:solidFill>
          <a:schemeClr val="bg1">
            <a:lumMod val="65000"/>
            <a:lumOff val="35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>
              <a:solidFill>
                <a:schemeClr val="bg1"/>
              </a:solidFill>
            </a:rPr>
            <a:t>Paraverbal</a:t>
          </a:r>
          <a:r>
            <a:rPr lang="de-DE" sz="1400" kern="1200" dirty="0">
              <a:solidFill>
                <a:schemeClr val="bg1"/>
              </a:solidFill>
            </a:rPr>
            <a:t>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bg1"/>
              </a:solidFill>
            </a:rPr>
            <a:t>Grammatikalische Nutzung</a:t>
          </a:r>
        </a:p>
      </dsp:txBody>
      <dsp:txXfrm>
        <a:off x="4361398" y="2369170"/>
        <a:ext cx="1667764" cy="833882"/>
      </dsp:txXfrm>
    </dsp:sp>
    <dsp:sp modelId="{7D08B7FE-DA8B-2442-B27C-AA7239F90590}">
      <dsp:nvSpPr>
        <dsp:cNvPr id="0" name=""/>
        <dsp:cNvSpPr/>
      </dsp:nvSpPr>
      <dsp:spPr>
        <a:xfrm>
          <a:off x="1334405" y="1185057"/>
          <a:ext cx="1667764" cy="833882"/>
        </a:xfrm>
        <a:prstGeom prst="rect">
          <a:avLst/>
        </a:prstGeom>
        <a:solidFill>
          <a:schemeClr val="bg2">
            <a:lumMod val="50000"/>
            <a:lumOff val="5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bg1"/>
              </a:solidFill>
            </a:rPr>
            <a:t>Abgleich, Vergleich, Deutungen</a:t>
          </a:r>
        </a:p>
      </dsp:txBody>
      <dsp:txXfrm>
        <a:off x="1334405" y="1185057"/>
        <a:ext cx="1667764" cy="833882"/>
      </dsp:txXfrm>
    </dsp:sp>
    <dsp:sp modelId="{EBFBC889-EF3E-234A-9BA6-BC1272408F13}">
      <dsp:nvSpPr>
        <dsp:cNvPr id="0" name=""/>
        <dsp:cNvSpPr/>
      </dsp:nvSpPr>
      <dsp:spPr>
        <a:xfrm>
          <a:off x="3352400" y="1185057"/>
          <a:ext cx="1667764" cy="833882"/>
        </a:xfrm>
        <a:prstGeom prst="rect">
          <a:avLst/>
        </a:prstGeom>
        <a:solidFill>
          <a:schemeClr val="bg2">
            <a:lumMod val="50000"/>
            <a:lumOff val="5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bg1"/>
              </a:solidFill>
            </a:rPr>
            <a:t>Reaktionsplanung</a:t>
          </a:r>
        </a:p>
      </dsp:txBody>
      <dsp:txXfrm>
        <a:off x="3352400" y="1185057"/>
        <a:ext cx="1667764" cy="8338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DA8B44-5D00-B64B-A675-7FA0DEBF3E9E}">
      <dsp:nvSpPr>
        <dsp:cNvPr id="0" name=""/>
        <dsp:cNvSpPr/>
      </dsp:nvSpPr>
      <dsp:spPr>
        <a:xfrm>
          <a:off x="0" y="2737734"/>
          <a:ext cx="10553700" cy="8985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Herausforderungen meistern</a:t>
          </a:r>
        </a:p>
      </dsp:txBody>
      <dsp:txXfrm>
        <a:off x="0" y="2737734"/>
        <a:ext cx="10553700" cy="485236"/>
      </dsp:txXfrm>
    </dsp:sp>
    <dsp:sp modelId="{32AC265D-824A-7E41-97DC-E2F0057B4DD1}">
      <dsp:nvSpPr>
        <dsp:cNvPr id="0" name=""/>
        <dsp:cNvSpPr/>
      </dsp:nvSpPr>
      <dsp:spPr>
        <a:xfrm>
          <a:off x="0" y="3204999"/>
          <a:ext cx="5276850" cy="41334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analytisch-gesprächstechnisch</a:t>
          </a:r>
        </a:p>
      </dsp:txBody>
      <dsp:txXfrm>
        <a:off x="0" y="3204999"/>
        <a:ext cx="5276850" cy="413349"/>
      </dsp:txXfrm>
    </dsp:sp>
    <dsp:sp modelId="{220CABCD-BAAC-434A-9BEB-A3FA93FB5D43}">
      <dsp:nvSpPr>
        <dsp:cNvPr id="0" name=""/>
        <dsp:cNvSpPr/>
      </dsp:nvSpPr>
      <dsp:spPr>
        <a:xfrm>
          <a:off x="5276850" y="3204999"/>
          <a:ext cx="5276850" cy="41334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achtsam-antizipierend</a:t>
          </a:r>
        </a:p>
      </dsp:txBody>
      <dsp:txXfrm>
        <a:off x="5276850" y="3204999"/>
        <a:ext cx="5276850" cy="413349"/>
      </dsp:txXfrm>
    </dsp:sp>
    <dsp:sp modelId="{0A9D0FB4-E5B1-694F-BC17-D584B127230E}">
      <dsp:nvSpPr>
        <dsp:cNvPr id="0" name=""/>
        <dsp:cNvSpPr/>
      </dsp:nvSpPr>
      <dsp:spPr>
        <a:xfrm rot="10800000">
          <a:off x="0" y="1369188"/>
          <a:ext cx="10553700" cy="1382024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Einfluss des eigenen Bezugssystems und dem des Interaktionspartners </a:t>
          </a:r>
        </a:p>
      </dsp:txBody>
      <dsp:txXfrm rot="-10800000">
        <a:off x="0" y="1369188"/>
        <a:ext cx="10553700" cy="485090"/>
      </dsp:txXfrm>
    </dsp:sp>
    <dsp:sp modelId="{6BE88FC0-6514-8C4F-9611-89259D5363DA}">
      <dsp:nvSpPr>
        <dsp:cNvPr id="0" name=""/>
        <dsp:cNvSpPr/>
      </dsp:nvSpPr>
      <dsp:spPr>
        <a:xfrm>
          <a:off x="0" y="1854279"/>
          <a:ext cx="5276850" cy="41322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Bedürfnisse</a:t>
          </a:r>
        </a:p>
      </dsp:txBody>
      <dsp:txXfrm>
        <a:off x="0" y="1854279"/>
        <a:ext cx="5276850" cy="413225"/>
      </dsp:txXfrm>
    </dsp:sp>
    <dsp:sp modelId="{F4A11C73-B38C-3944-8E5F-81E96419B271}">
      <dsp:nvSpPr>
        <dsp:cNvPr id="0" name=""/>
        <dsp:cNvSpPr/>
      </dsp:nvSpPr>
      <dsp:spPr>
        <a:xfrm>
          <a:off x="5276850" y="1854279"/>
          <a:ext cx="5276850" cy="41322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Sprachmuster </a:t>
          </a:r>
        </a:p>
      </dsp:txBody>
      <dsp:txXfrm>
        <a:off x="5276850" y="1854279"/>
        <a:ext cx="5276850" cy="413225"/>
      </dsp:txXfrm>
    </dsp:sp>
    <dsp:sp modelId="{386E971A-DBEF-AD44-9568-F9212F15DF58}">
      <dsp:nvSpPr>
        <dsp:cNvPr id="0" name=""/>
        <dsp:cNvSpPr/>
      </dsp:nvSpPr>
      <dsp:spPr>
        <a:xfrm rot="10800000">
          <a:off x="0" y="642"/>
          <a:ext cx="10553700" cy="1382024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Bedeutung von Kommunikation in der therapeutischen Interaktion </a:t>
          </a:r>
        </a:p>
      </dsp:txBody>
      <dsp:txXfrm rot="-10800000">
        <a:off x="0" y="642"/>
        <a:ext cx="10553700" cy="485090"/>
      </dsp:txXfrm>
    </dsp:sp>
    <dsp:sp modelId="{C344ACC5-0FA5-9D47-A72F-62DF6BCE4985}">
      <dsp:nvSpPr>
        <dsp:cNvPr id="0" name=""/>
        <dsp:cNvSpPr/>
      </dsp:nvSpPr>
      <dsp:spPr>
        <a:xfrm>
          <a:off x="0" y="485733"/>
          <a:ext cx="5276850" cy="41322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Beruflich-Rollenspezifisch</a:t>
          </a:r>
        </a:p>
      </dsp:txBody>
      <dsp:txXfrm>
        <a:off x="0" y="485733"/>
        <a:ext cx="5276850" cy="413225"/>
      </dsp:txXfrm>
    </dsp:sp>
    <dsp:sp modelId="{B66B5ECC-44D7-BD4E-9645-BCEA0D1FD532}">
      <dsp:nvSpPr>
        <dsp:cNvPr id="0" name=""/>
        <dsp:cNvSpPr/>
      </dsp:nvSpPr>
      <dsp:spPr>
        <a:xfrm>
          <a:off x="5276850" y="485733"/>
          <a:ext cx="5276850" cy="41322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Kompetenz zeigend</a:t>
          </a:r>
        </a:p>
      </dsp:txBody>
      <dsp:txXfrm>
        <a:off x="5276850" y="485733"/>
        <a:ext cx="5276850" cy="4132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B8D9B9-C5EE-9945-9744-56C064774EB5}" type="datetimeFigureOut">
              <a:rPr lang="de-DE" smtClean="0"/>
              <a:t>31.07.20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4A802-5974-724A-9C42-06F6D677356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9544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DBE39-A957-F44C-8F09-BDB66894A703}" type="datetime1">
              <a:rPr lang="de-DE" smtClean="0"/>
              <a:t>31.07.20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Heike Hoos-Leistner, M.A., Dipl.-PT(FH), Coach (univ.)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0">
        <p:split orient="vert"/>
      </p:transition>
    </mc:Choice>
    <mc:Fallback xmlns="">
      <p:transition spd="slow" advClick="0" advTm="90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02D8F-37C7-6545-9B75-E149A2DCE52F}" type="datetime1">
              <a:rPr lang="de-DE" smtClean="0"/>
              <a:t>31.07.20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Heike Hoos-Leistner, M.A., Dipl.-PT(FH), Coach (univ.)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0">
        <p:split orient="vert"/>
      </p:transition>
    </mc:Choice>
    <mc:Fallback xmlns="">
      <p:transition spd="slow" advClick="0" advTm="90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25648-B459-E848-8881-BEA4FCBABEAB}" type="datetime1">
              <a:rPr lang="de-DE" smtClean="0"/>
              <a:t>31.07.20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Heike Hoos-Leistner, M.A., Dipl.-PT(FH), Coach (univ.)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0">
        <p:split orient="vert"/>
      </p:transition>
    </mc:Choice>
    <mc:Fallback xmlns="">
      <p:transition spd="slow" advClick="0" advTm="90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7D669-7A5C-494E-BE51-2D378C571802}" type="datetime1">
              <a:rPr lang="de-DE" smtClean="0"/>
              <a:t>31.07.20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Heike Hoos-Leistner, M.A., Dipl.-PT(FH), Coach (univ.)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0">
        <p:split orient="vert"/>
      </p:transition>
    </mc:Choice>
    <mc:Fallback xmlns="">
      <p:transition spd="slow" advClick="0" advTm="90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E33C-4980-724E-81EB-784B9E982BA6}" type="datetime1">
              <a:rPr lang="de-DE" smtClean="0"/>
              <a:t>31.07.20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Heike Hoos-Leistner, M.A., Dipl.-PT(FH), Coach (univ.)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0">
        <p:split orient="vert"/>
      </p:transition>
    </mc:Choice>
    <mc:Fallback xmlns="">
      <p:transition spd="slow" advClick="0" advTm="90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2DB83-09D1-4E40-A9F4-F5428E64ACC8}" type="datetime1">
              <a:rPr lang="de-DE" smtClean="0"/>
              <a:t>31.07.20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Heike Hoos-Leistner, M.A., Dipl.-PT(FH), Coach (univ.)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0">
        <p:split orient="vert"/>
      </p:transition>
    </mc:Choice>
    <mc:Fallback xmlns="">
      <p:transition spd="slow" advClick="0" advTm="90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325D-6D57-334A-8179-2548AC1BC469}" type="datetime1">
              <a:rPr lang="de-DE" smtClean="0"/>
              <a:t>31.07.20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Heike Hoos-Leistner, M.A., Dipl.-PT(FH), Coach (univ.)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0">
        <p:split orient="vert"/>
      </p:transition>
    </mc:Choice>
    <mc:Fallback xmlns="">
      <p:transition spd="slow" advClick="0" advTm="90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2286D-D277-914D-9C65-CA2303F5050D}" type="datetime1">
              <a:rPr lang="de-DE" smtClean="0"/>
              <a:t>31.07.20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Heike Hoos-Leistner, M.A., Dipl.-PT(FH), Coach (univ.)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0">
        <p:split orient="vert"/>
      </p:transition>
    </mc:Choice>
    <mc:Fallback xmlns="">
      <p:transition spd="slow" advClick="0" advTm="90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5DDAD-C791-364C-94A7-80342FB12804}" type="datetime1">
              <a:rPr lang="de-DE" smtClean="0"/>
              <a:t>31.07.20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Heike Hoos-Leistner, M.A., Dipl.-PT(FH), Coach (univ.)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0">
        <p:split orient="vert"/>
      </p:transition>
    </mc:Choice>
    <mc:Fallback xmlns="">
      <p:transition spd="slow" advClick="0" advTm="90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03E81-18A9-7A42-A4D6-8912387393D3}" type="datetime1">
              <a:rPr lang="de-DE" smtClean="0"/>
              <a:t>31.07.20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Heike Hoos-Leistner, M.A., Dipl.-PT(FH), Coach (univ.)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0">
        <p:split orient="vert"/>
      </p:transition>
    </mc:Choice>
    <mc:Fallback xmlns="">
      <p:transition spd="slow" advClick="0" advTm="90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50F1-03CD-A748-BE05-215668F98D2F}" type="datetime1">
              <a:rPr lang="de-DE" smtClean="0"/>
              <a:t>31.07.20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Heike Hoos-Leistner, M.A., Dipl.-PT(FH), Coach (univ.)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0">
        <p:split orient="vert"/>
      </p:transition>
    </mc:Choice>
    <mc:Fallback xmlns="">
      <p:transition spd="slow" advClick="0" advTm="90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58750-12FE-4F49-B802-48199B356EDE}" type="datetime1">
              <a:rPr lang="de-DE" smtClean="0"/>
              <a:t>31.07.20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Heike Hoos-Leistner, M.A., Dipl.-PT(FH), Coach (univ.)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0">
        <p:split orient="vert"/>
      </p:transition>
    </mc:Choice>
    <mc:Fallback xmlns="">
      <p:transition spd="slow" advClick="0" advTm="90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C6544-9D7A-2E42-A531-12EAB8CF87DF}" type="datetime1">
              <a:rPr lang="de-DE" smtClean="0"/>
              <a:t>31.07.20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Heike Hoos-Leistner, M.A., Dipl.-PT(FH), Coach (univ.)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0">
        <p:split orient="vert"/>
      </p:transition>
    </mc:Choice>
    <mc:Fallback xmlns="">
      <p:transition spd="slow" advClick="0" advTm="90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B5FCDCA7-825C-DE49-8A13-42400A6A2080}" type="datetime1">
              <a:rPr lang="de-DE" smtClean="0"/>
              <a:t>31.07.20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r>
              <a:rPr lang="en-US"/>
              <a:t>Heike Hoos-Leistner, M.A., Dipl.-PT(FH), Coach (univ.)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0">
        <p:split orient="vert"/>
      </p:transition>
    </mc:Choice>
    <mc:Fallback xmlns="">
      <p:transition spd="slow" advClick="0" advTm="90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Heike Hoos-Leistner, M.A., Dipl.-PT(FH), Coach (univ.)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A1EEE78-4812-1845-9E37-40AB74995495}" type="datetime1">
              <a:rPr lang="de-DE" smtClean="0"/>
              <a:t>31.07.20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90000">
        <p:split orient="vert"/>
      </p:transition>
    </mc:Choice>
    <mc:Fallback xmlns="">
      <p:transition spd="slow" advClick="0" advTm="90000">
        <p:split orient="vert"/>
      </p:transition>
    </mc:Fallback>
  </mc:AlternateConten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9C0E4E-8FDA-6A48-9DAA-E47EF7A0CE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i="1" dirty="0"/>
              <a:t>Aspekte zu professioneller Kommunikation </a:t>
            </a:r>
            <a:r>
              <a:rPr lang="de-DE" sz="4400" i="1" dirty="0"/>
              <a:t>in der medizinisch-therapeutischen Kommunikation</a:t>
            </a:r>
            <a:endParaRPr lang="de-DE" i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99B4916-C2F8-9246-AE81-887BC0564C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280846"/>
            <a:ext cx="10572000" cy="1145005"/>
          </a:xfrm>
        </p:spPr>
        <p:txBody>
          <a:bodyPr>
            <a:normAutofit/>
          </a:bodyPr>
          <a:lstStyle/>
          <a:p>
            <a:r>
              <a:rPr lang="de-DE" b="1" dirty="0"/>
              <a:t>		 </a:t>
            </a:r>
            <a:r>
              <a:rPr lang="de-DE" sz="2400" b="1" dirty="0"/>
              <a:t>Vortrag</a:t>
            </a:r>
          </a:p>
          <a:p>
            <a:r>
              <a:rPr lang="de-DE" dirty="0"/>
              <a:t>H. </a:t>
            </a:r>
            <a:r>
              <a:rPr lang="de-DE" dirty="0" err="1"/>
              <a:t>Hoos</a:t>
            </a:r>
            <a:r>
              <a:rPr lang="de-DE" dirty="0"/>
              <a:t>-Leistner, M.A., Dipl.-PT(FH), Coach (univ.)</a:t>
            </a:r>
          </a:p>
        </p:txBody>
      </p:sp>
      <p:pic>
        <p:nvPicPr>
          <p:cNvPr id="5" name="Kommunikationsvortrag" descr="Kommunikationsvortrag">
            <a:hlinkClick r:id="" action="ppaction://media"/>
            <a:extLst>
              <a:ext uri="{FF2B5EF4-FFF2-40B4-BE49-F238E27FC236}">
                <a16:creationId xmlns:a16="http://schemas.microsoft.com/office/drawing/2014/main" id="{60CF41DE-EE88-0344-9B1B-8B29F16878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601" y="43214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7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1793">
        <p:split orient="vert"/>
      </p:transition>
    </mc:Choice>
    <mc:Fallback xmlns="">
      <p:transition spd="slow" advClick="0" advTm="2179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" objId="5"/>
        <p14:stopEvt time="15817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30B77A-25C5-704A-9970-8E3378AA6C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dirty="0"/>
              <a:t>Das Gefühl, verstanden zu werden</a:t>
            </a:r>
          </a:p>
          <a:p>
            <a:r>
              <a:rPr lang="de-DE" sz="2400" dirty="0"/>
              <a:t>Informationen &amp; verständliche Erklärungen erhalten</a:t>
            </a:r>
          </a:p>
          <a:p>
            <a:r>
              <a:rPr lang="de-DE" sz="2400" dirty="0"/>
              <a:t>Individuelles, bedürfnisorientiertes Therapieziel</a:t>
            </a:r>
          </a:p>
          <a:p>
            <a:r>
              <a:rPr lang="de-DE" sz="2400" dirty="0"/>
              <a:t>Einfühlungsvermögen des Therapeuten </a:t>
            </a:r>
            <a:r>
              <a:rPr lang="de-DE" dirty="0"/>
              <a:t>(Dehn-</a:t>
            </a:r>
            <a:r>
              <a:rPr lang="de-DE" dirty="0" err="1"/>
              <a:t>Hindenberg</a:t>
            </a:r>
            <a:r>
              <a:rPr lang="de-DE" dirty="0"/>
              <a:t> 2007)</a:t>
            </a:r>
            <a:endParaRPr lang="de-DE" sz="2400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C51B44C2-0B11-524C-AB52-04F3D9E2E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Zentrale Kriterien für eine „gute“ Therapie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65816C0-4704-274A-BB09-1FAF02754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gute Therapie" descr="gute Therapie">
            <a:hlinkClick r:id="" action="ppaction://media"/>
            <a:extLst>
              <a:ext uri="{FF2B5EF4-FFF2-40B4-BE49-F238E27FC236}">
                <a16:creationId xmlns:a16="http://schemas.microsoft.com/office/drawing/2014/main" id="{C7805D8C-577C-3B49-8412-D45114DE58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341" y="1196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5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8449">
        <p:split orient="vert"/>
      </p:transition>
    </mc:Choice>
    <mc:Fallback xmlns="">
      <p:transition spd="slow" advClick="0" advTm="4844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" objId="5"/>
        <p14:stopEvt time="46349" objId="5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E7F33D-0CF4-0945-852F-C01766DBE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Wirksamkeit von Gesprächsführung</a:t>
            </a:r>
          </a:p>
        </p:txBody>
      </p:sp>
      <p:sp>
        <p:nvSpPr>
          <p:cNvPr id="4" name="Textplatzhalter 1">
            <a:extLst>
              <a:ext uri="{FF2B5EF4-FFF2-40B4-BE49-F238E27FC236}">
                <a16:creationId xmlns:a16="http://schemas.microsoft.com/office/drawing/2014/main" id="{EFBCF178-BA7D-7148-A90E-7A747B15E6E2}"/>
              </a:ext>
            </a:extLst>
          </p:cNvPr>
          <p:cNvSpPr txBox="1">
            <a:spLocks/>
          </p:cNvSpPr>
          <p:nvPr/>
        </p:nvSpPr>
        <p:spPr>
          <a:xfrm>
            <a:off x="351780" y="2776451"/>
            <a:ext cx="11552045" cy="314221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sz="2400" dirty="0"/>
              <a:t>Kompetenz des Therapeuten wird wahrgenommen durch kommunikatives Verhalten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2400" dirty="0"/>
              <a:t>Kommunikation beeinflusst die Lebensqualität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2400" dirty="0"/>
              <a:t>Gesprächsführung fördert positive Behandlungseffekte </a:t>
            </a:r>
            <a:r>
              <a:rPr lang="de-DE" dirty="0"/>
              <a:t>(Dehn-</a:t>
            </a:r>
            <a:r>
              <a:rPr lang="de-DE" dirty="0" err="1"/>
              <a:t>Hindenberg</a:t>
            </a:r>
            <a:r>
              <a:rPr lang="de-DE" dirty="0"/>
              <a:t> 2010)</a:t>
            </a:r>
            <a:endParaRPr lang="de-DE" sz="2400" dirty="0"/>
          </a:p>
          <a:p>
            <a:pPr marL="0" indent="0">
              <a:buNone/>
            </a:pPr>
            <a:endParaRPr lang="de-DE" sz="24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7CC6A44-2421-BE46-BE1C-C46F424EF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Wirksamkeit GF" descr="Wirksamkeit GF">
            <a:hlinkClick r:id="" action="ppaction://media"/>
            <a:extLst>
              <a:ext uri="{FF2B5EF4-FFF2-40B4-BE49-F238E27FC236}">
                <a16:creationId xmlns:a16="http://schemas.microsoft.com/office/drawing/2014/main" id="{FD51F935-650B-8446-89E5-77B8C79157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753" y="1265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5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9971">
        <p:split orient="vert"/>
      </p:transition>
    </mc:Choice>
    <mc:Fallback xmlns="">
      <p:transition spd="slow" advClick="0" advTm="3997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" objId="6"/>
        <p14:stopEvt time="37961" objId="6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C21334-74ED-B045-B6CB-10A0B7CDD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Herausforderungen meistern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5920BA-3272-D342-A817-3CD8436F3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1" y="2261059"/>
            <a:ext cx="11050559" cy="4139739"/>
          </a:xfrm>
        </p:spPr>
        <p:txBody>
          <a:bodyPr>
            <a:noAutofit/>
          </a:bodyPr>
          <a:lstStyle/>
          <a:p>
            <a:r>
              <a:rPr lang="de-DE" sz="2400" dirty="0"/>
              <a:t>Verständnis für subjektive Wahrnehmungen &amp; Lebenskonzepte haben</a:t>
            </a:r>
          </a:p>
          <a:p>
            <a:r>
              <a:rPr lang="de-DE" sz="2400" dirty="0"/>
              <a:t>Was brauchen Patienten in der jetzigen Situation von uns?</a:t>
            </a:r>
          </a:p>
          <a:p>
            <a:r>
              <a:rPr lang="de-DE" sz="2400" dirty="0"/>
              <a:t>Was davon können / wollen wir Ihnen geben? Warum denken wir das?</a:t>
            </a:r>
          </a:p>
          <a:p>
            <a:r>
              <a:rPr lang="de-DE" sz="2400" dirty="0"/>
              <a:t>Wir können nur die eigene Haltung/Einstellung ändern – nicht die der anderen</a:t>
            </a:r>
          </a:p>
          <a:p>
            <a:r>
              <a:rPr lang="de-DE" sz="2400" dirty="0"/>
              <a:t>Auftrag klären </a:t>
            </a:r>
            <a:r>
              <a:rPr lang="de-DE" sz="2400" dirty="0">
                <a:sym typeface="Wingdings" pitchFamily="2" charset="2"/>
              </a:rPr>
              <a:t></a:t>
            </a:r>
            <a:r>
              <a:rPr lang="de-DE" sz="2400" dirty="0"/>
              <a:t> Rolle klären </a:t>
            </a:r>
            <a:r>
              <a:rPr lang="de-DE" sz="2400" dirty="0">
                <a:sym typeface="Wingdings" pitchFamily="2" charset="2"/>
              </a:rPr>
              <a:t></a:t>
            </a:r>
            <a:r>
              <a:rPr lang="de-DE" sz="2400" dirty="0"/>
              <a:t> Interaktion gestalten…</a:t>
            </a:r>
          </a:p>
          <a:p>
            <a:r>
              <a:rPr lang="de-DE" sz="2400" dirty="0"/>
              <a:t>…jedoch wertschätzend, ressourcenorientiert, akzeptierend.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5D5B98-20A6-9F41-B3D3-9EE0554FE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Managment I" descr="Managment I">
            <a:hlinkClick r:id="" action="ppaction://media"/>
            <a:extLst>
              <a:ext uri="{FF2B5EF4-FFF2-40B4-BE49-F238E27FC236}">
                <a16:creationId xmlns:a16="http://schemas.microsoft.com/office/drawing/2014/main" id="{7C75AF33-7928-774D-A572-CE5C480FB0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1" y="922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5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8883">
        <p:split orient="vert"/>
      </p:transition>
    </mc:Choice>
    <mc:Fallback xmlns="">
      <p:transition spd="slow" advClick="0" advTm="6888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" objId="4"/>
        <p14:stopEvt time="67166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87F84B-FFC7-B84A-96A7-6391FEE41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Patientensicht antizipieren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BE71BD1-0834-8343-988D-106C97FEE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de-DE" sz="2400" dirty="0"/>
          </a:p>
          <a:p>
            <a:pPr marL="0" indent="0">
              <a:buNone/>
            </a:pPr>
            <a:r>
              <a:rPr lang="de-DE" sz="2400" dirty="0"/>
              <a:t>Welche Emotionen? </a:t>
            </a:r>
          </a:p>
          <a:p>
            <a:r>
              <a:rPr lang="de-DE" sz="2400" dirty="0"/>
              <a:t>Bei Patient</a:t>
            </a:r>
          </a:p>
          <a:p>
            <a:r>
              <a:rPr lang="de-DE" sz="2400" dirty="0"/>
              <a:t>Bei Angehörigen</a:t>
            </a:r>
          </a:p>
          <a:p>
            <a:r>
              <a:rPr lang="de-DE" sz="2400" dirty="0"/>
              <a:t>Bei anderen Beteiligten </a:t>
            </a:r>
          </a:p>
          <a:p>
            <a:r>
              <a:rPr lang="de-DE" sz="2400" dirty="0"/>
              <a:t>Achtung Rollenklärung: Häufig wollen Betroffene nur Entlastung</a:t>
            </a:r>
          </a:p>
          <a:p>
            <a:pPr>
              <a:buFont typeface="Wingdings" pitchFamily="2" charset="2"/>
              <a:buChar char="Ø"/>
            </a:pPr>
            <a:r>
              <a:rPr lang="de-DE" sz="2400" dirty="0"/>
              <a:t>Jammern, beklagen,…</a:t>
            </a:r>
          </a:p>
          <a:p>
            <a:pPr>
              <a:buFont typeface="Wingdings" pitchFamily="2" charset="2"/>
              <a:buChar char="Ø"/>
            </a:pPr>
            <a:r>
              <a:rPr lang="de-DE" sz="2400" dirty="0"/>
              <a:t>Wut, Trauer, Angst!</a:t>
            </a:r>
          </a:p>
          <a:p>
            <a:endParaRPr lang="de-DE" sz="240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8E39CD-A617-8545-8438-BA95038CF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Antzipation" descr="Antzipation">
            <a:hlinkClick r:id="" action="ppaction://media"/>
            <a:extLst>
              <a:ext uri="{FF2B5EF4-FFF2-40B4-BE49-F238E27FC236}">
                <a16:creationId xmlns:a16="http://schemas.microsoft.com/office/drawing/2014/main" id="{9E37DA71-781E-3C4B-AA09-EE2B9E4194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600" y="1196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35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9768">
        <p:split orient="vert"/>
      </p:transition>
    </mc:Choice>
    <mc:Fallback xmlns="">
      <p:transition spd="slow" advClick="0" advTm="6976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" objId="4"/>
        <p14:stopEvt time="67715" objId="4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C21334-74ED-B045-B6CB-10A0B7CDD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Herausforderungen meistern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5920BA-3272-D342-A817-3CD8436F3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921774" cy="4201458"/>
          </a:xfrm>
        </p:spPr>
        <p:txBody>
          <a:bodyPr>
            <a:noAutofit/>
          </a:bodyPr>
          <a:lstStyle/>
          <a:p>
            <a:r>
              <a:rPr lang="de-DE" sz="2400" b="1" dirty="0"/>
              <a:t>„Analytisch-gesprächstechnisch“ angegangen: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dirty="0">
                <a:sym typeface="Wingdings" pitchFamily="2" charset="2"/>
              </a:rPr>
              <a:t>Welche Einstellung habe ich zu demjenigen, der das sagt? Warum ist das so?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dirty="0">
                <a:sym typeface="Wingdings" pitchFamily="2" charset="2"/>
              </a:rPr>
              <a:t>Welche Einstellung habe ich zu dem, was derjenige sagt (und wie es gesagt wird – das ist oft viel entscheidender)? Warum empfinde ich das so?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dirty="0">
                <a:sym typeface="Wingdings" pitchFamily="2" charset="2"/>
              </a:rPr>
              <a:t>Welche GT braucht es jetzt (Konsequenzen sollten bedacht werden)?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4126C2-031A-9848-89C4-70D34900B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Managment I" descr="Managment I">
            <a:hlinkClick r:id="" action="ppaction://media"/>
            <a:extLst>
              <a:ext uri="{FF2B5EF4-FFF2-40B4-BE49-F238E27FC236}">
                <a16:creationId xmlns:a16="http://schemas.microsoft.com/office/drawing/2014/main" id="{520F8086-7DB9-E149-A51E-B67B44CE53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326" y="1196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17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213">
        <p:split orient="vert"/>
      </p:transition>
    </mc:Choice>
    <mc:Fallback xmlns="">
      <p:transition spd="slow" advClick="0" advTm="3721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" objId="4"/>
        <p14:stopEvt time="35726" objId="4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C21334-74ED-B045-B6CB-10A0B7CDD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Herausforderungen meistern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5920BA-3272-D342-A817-3CD8436F3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1068488" cy="4151581"/>
          </a:xfrm>
        </p:spPr>
        <p:txBody>
          <a:bodyPr>
            <a:noAutofit/>
          </a:bodyPr>
          <a:lstStyle/>
          <a:p>
            <a:r>
              <a:rPr lang="de-DE" sz="2400" b="1" dirty="0"/>
              <a:t>„Achtsam-antizipierend“ angegangen: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dirty="0"/>
              <a:t>Welche Rolle nehme ich ein / muss ich einnehmen in diesem Kontext?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dirty="0"/>
              <a:t>Warum geht es damit mir gut / nicht gut?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dirty="0"/>
              <a:t>Welche Strategien habe ich, um abzuschalten? Kann / will ich das überhaupt?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dirty="0"/>
              <a:t>Wie werde ich meinen Frust / Aggressionen los (und es ist normal, dass zu haben!)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dirty="0"/>
              <a:t>Was ist positiv im „Negativen“?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2EADC4-FEE2-0542-ACCA-1127D82A2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Managment III" descr="Managment III">
            <a:hlinkClick r:id="" action="ppaction://media"/>
            <a:extLst>
              <a:ext uri="{FF2B5EF4-FFF2-40B4-BE49-F238E27FC236}">
                <a16:creationId xmlns:a16="http://schemas.microsoft.com/office/drawing/2014/main" id="{A9F3E905-208C-554D-8BCC-29B249791B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074" y="14768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57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884">
        <p:split orient="vert"/>
      </p:transition>
    </mc:Choice>
    <mc:Fallback xmlns="">
      <p:transition spd="slow" advClick="0" advTm="5088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" objId="4"/>
        <p14:stopEvt time="48882" objId="4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F766E2-FF32-7E45-8F94-D5C82A277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Zusammenfassung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1CF5F56-D8FC-464C-BA97-F17C1CAD9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8" name="Inhaltsplatzhalter 7">
            <a:extLst>
              <a:ext uri="{FF2B5EF4-FFF2-40B4-BE49-F238E27FC236}">
                <a16:creationId xmlns:a16="http://schemas.microsoft.com/office/drawing/2014/main" id="{A0F07C31-6056-084F-B50E-69BF7356F8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3991383"/>
              </p:ext>
            </p:extLst>
          </p:nvPr>
        </p:nvGraphicFramePr>
        <p:xfrm>
          <a:off x="819150" y="2222500"/>
          <a:ext cx="10553700" cy="363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Zusammenfassung" descr="Zusammenfassung">
            <a:hlinkClick r:id="" action="ppaction://media"/>
            <a:extLst>
              <a:ext uri="{FF2B5EF4-FFF2-40B4-BE49-F238E27FC236}">
                <a16:creationId xmlns:a16="http://schemas.microsoft.com/office/drawing/2014/main" id="{BDD56BEB-86D3-8E41-ABC4-130DE5543F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9242" y="2266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1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4651">
        <p:split orient="vert"/>
      </p:transition>
    </mc:Choice>
    <mc:Fallback xmlns="">
      <p:transition spd="slow" advClick="0" advTm="5465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" objId="9"/>
        <p14:stopEvt time="53232" objId="9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0F170B-3C23-DD47-B3D5-8D9789916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ym typeface="Wingdings" pitchFamily="2" charset="2"/>
              </a:rPr>
              <a:t>Ende</a:t>
            </a:r>
            <a:br>
              <a:rPr lang="de-DE" dirty="0">
                <a:sym typeface="Wingdings" pitchFamily="2" charset="2"/>
              </a:rPr>
            </a:br>
            <a:r>
              <a:rPr lang="de-DE" dirty="0">
                <a:sym typeface="Wingdings" pitchFamily="2" charset="2"/>
              </a:rPr>
              <a:t>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3BDF79-8380-3242-9CBC-2357663FC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" name="Ende" descr="Ende">
            <a:hlinkClick r:id="" action="ppaction://media"/>
            <a:extLst>
              <a:ext uri="{FF2B5EF4-FFF2-40B4-BE49-F238E27FC236}">
                <a16:creationId xmlns:a16="http://schemas.microsoft.com/office/drawing/2014/main" id="{2A7601A2-11BA-5244-9A50-AA12A69278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4289" y="36904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818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295">
        <p:split orient="vert"/>
      </p:transition>
    </mc:Choice>
    <mc:Fallback xmlns="">
      <p:transition spd="slow" advClick="0" advTm="3729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4680" objId="3"/>
        <p14:stopEvt time="35170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50CD4F-5553-144A-B354-D13C9DDE7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Bedeutung der Kommunikation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3265A34-4C6B-9A4D-A61F-BE76F7D26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dirty="0"/>
              <a:t>Kommunikation = </a:t>
            </a:r>
            <a:r>
              <a:rPr lang="de-DE" sz="2400" b="1" dirty="0"/>
              <a:t>Sozialkompetenz</a:t>
            </a:r>
          </a:p>
          <a:p>
            <a:r>
              <a:rPr lang="de-DE" sz="2400" dirty="0"/>
              <a:t>umfasst…</a:t>
            </a:r>
          </a:p>
          <a:p>
            <a:pPr marL="0" indent="0">
              <a:buNone/>
            </a:pPr>
            <a:endParaRPr lang="de-DE" sz="2400" dirty="0"/>
          </a:p>
          <a:p>
            <a:pPr>
              <a:buFont typeface="Wingdings" pitchFamily="2" charset="2"/>
              <a:buChar char="Ø"/>
            </a:pPr>
            <a:r>
              <a:rPr lang="de-DE" sz="2400" dirty="0"/>
              <a:t>Fokussiertes &amp; offenes Zuhören</a:t>
            </a:r>
          </a:p>
          <a:p>
            <a:pPr>
              <a:buFont typeface="Wingdings" pitchFamily="2" charset="2"/>
              <a:buChar char="Ø"/>
            </a:pPr>
            <a:r>
              <a:rPr lang="de-DE" sz="2400" dirty="0"/>
              <a:t>Akzeptanz der Wahrnehmung anderer </a:t>
            </a:r>
          </a:p>
          <a:p>
            <a:pPr>
              <a:buFont typeface="Wingdings" pitchFamily="2" charset="2"/>
              <a:buChar char="Ø"/>
            </a:pPr>
            <a:r>
              <a:rPr lang="de-DE" sz="2400" dirty="0"/>
              <a:t>Effektives Interagieren</a:t>
            </a:r>
          </a:p>
          <a:p>
            <a:endParaRPr lang="de-DE" sz="24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A398777-7E9F-3445-B133-7D840B1FD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Bedeutung" descr="Bedeutung">
            <a:hlinkClick r:id="" action="ppaction://media"/>
            <a:extLst>
              <a:ext uri="{FF2B5EF4-FFF2-40B4-BE49-F238E27FC236}">
                <a16:creationId xmlns:a16="http://schemas.microsoft.com/office/drawing/2014/main" id="{97850DA4-0C1D-7847-B345-1196F680B6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242" y="2710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5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3672">
        <p:split orient="vert"/>
      </p:transition>
    </mc:Choice>
    <mc:Fallback xmlns="">
      <p:transition spd="slow" advClick="0" advTm="3367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" objId="6"/>
        <p14:pauseEvt time="16438" objId="6"/>
        <p14:seekEvt time="16438" objId="6" seek="16251"/>
        <p14:resumeEvt time="16439" objId="6"/>
        <p14:stopEvt time="30937" objId="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30B77A-25C5-704A-9970-8E3378AA6C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b="1" dirty="0"/>
              <a:t>Berufliche</a:t>
            </a:r>
            <a:r>
              <a:rPr lang="de-DE" sz="2400" dirty="0"/>
              <a:t> Kommunikation vs. </a:t>
            </a:r>
            <a:r>
              <a:rPr lang="de-DE" sz="2400" b="1" dirty="0"/>
              <a:t>Private</a:t>
            </a:r>
            <a:r>
              <a:rPr lang="de-DE" sz="2400" dirty="0"/>
              <a:t> Kommunikation </a:t>
            </a:r>
            <a:r>
              <a:rPr lang="de-DE" sz="2400" dirty="0">
                <a:sym typeface="Wingdings" pitchFamily="2" charset="2"/>
              </a:rPr>
              <a:t></a:t>
            </a:r>
            <a:r>
              <a:rPr lang="de-DE" sz="2400" dirty="0"/>
              <a:t> Rollenklärung &amp; -trennung</a:t>
            </a:r>
          </a:p>
          <a:p>
            <a:r>
              <a:rPr lang="de-DE" sz="2400" dirty="0"/>
              <a:t>Das Gehirn nimmt selektiv wahr</a:t>
            </a:r>
          </a:p>
          <a:p>
            <a:r>
              <a:rPr lang="de-DE" sz="2400" dirty="0"/>
              <a:t>Verarbeitung sehr individuell – verbale Kommunikation nur begrenzt erinnerungsfähig</a:t>
            </a:r>
          </a:p>
          <a:p>
            <a:r>
              <a:rPr lang="de-DE" sz="2400" dirty="0"/>
              <a:t>Eigene Deutungen beeinflussen Kommunikationsprozess</a:t>
            </a:r>
          </a:p>
          <a:p>
            <a:endParaRPr lang="de-DE" sz="2400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C51B44C2-0B11-524C-AB52-04F3D9E2E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Remember</a:t>
            </a:r>
            <a:r>
              <a:rPr lang="de-DE" dirty="0"/>
              <a:t> </a:t>
            </a:r>
            <a:r>
              <a:rPr lang="de-DE" dirty="0">
                <a:sym typeface="Wingdings" pitchFamily="2" charset="2"/>
              </a:rPr>
              <a:t>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749E75A7-20FD-7146-A381-CE8AFDFC7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" name="Merke" descr="Merke">
            <a:hlinkClick r:id="" action="ppaction://media"/>
            <a:extLst>
              <a:ext uri="{FF2B5EF4-FFF2-40B4-BE49-F238E27FC236}">
                <a16:creationId xmlns:a16="http://schemas.microsoft.com/office/drawing/2014/main" id="{BF99FA15-D94A-7F42-A538-2DC184B377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038" y="-163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6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4554">
        <p:split orient="vert"/>
      </p:transition>
    </mc:Choice>
    <mc:Fallback xmlns="">
      <p:transition spd="slow" advClick="0" advTm="4455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" objId="2"/>
        <p14:stopEvt time="39845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BBCB85-13DB-9540-A10A-BB4BE4C6A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440" y="447188"/>
            <a:ext cx="10571998" cy="970450"/>
          </a:xfrm>
        </p:spPr>
        <p:txBody>
          <a:bodyPr/>
          <a:lstStyle/>
          <a:p>
            <a:r>
              <a:rPr lang="de-DE" dirty="0"/>
              <a:t>Kommunikation &amp; Reaktion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8BBFFF2-B8CC-F54D-B38C-0CAA61A6D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5A1E0E39-027B-B747-8161-46314B1966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1743536"/>
              </p:ext>
            </p:extLst>
          </p:nvPr>
        </p:nvGraphicFramePr>
        <p:xfrm>
          <a:off x="4854837" y="2438400"/>
          <a:ext cx="6354571" cy="3203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A3F9BD55-35EE-FD44-8C88-67D5D95AC2F3}"/>
              </a:ext>
            </a:extLst>
          </p:cNvPr>
          <p:cNvSpPr txBox="1"/>
          <p:nvPr/>
        </p:nvSpPr>
        <p:spPr>
          <a:xfrm>
            <a:off x="901440" y="2747737"/>
            <a:ext cx="384111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Ebene 1</a:t>
            </a:r>
            <a:r>
              <a:rPr lang="de-DE" dirty="0"/>
              <a:t>: Wahrnehmung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b="1" dirty="0"/>
              <a:t>Ebene 2</a:t>
            </a:r>
            <a:r>
              <a:rPr lang="de-DE" dirty="0"/>
              <a:t>: Verarbeitung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b="1" dirty="0"/>
              <a:t>Ebene 3</a:t>
            </a:r>
            <a:r>
              <a:rPr lang="de-DE" dirty="0"/>
              <a:t>: Reaktionsentscheidung</a:t>
            </a:r>
          </a:p>
        </p:txBody>
      </p:sp>
      <p:pic>
        <p:nvPicPr>
          <p:cNvPr id="5" name="Reaktionsschema" descr="Reaktionsschema">
            <a:hlinkClick r:id="" action="ppaction://media"/>
            <a:extLst>
              <a:ext uri="{FF2B5EF4-FFF2-40B4-BE49-F238E27FC236}">
                <a16:creationId xmlns:a16="http://schemas.microsoft.com/office/drawing/2014/main" id="{8EA0385B-5F5E-834A-846A-145C236DFD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640" y="1082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4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2754">
        <p:split orient="vert"/>
      </p:transition>
    </mc:Choice>
    <mc:Fallback xmlns="">
      <p:transition spd="slow" advClick="0" advTm="9275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" objId="5"/>
        <p14:stopEvt time="74266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5292F4-7EE9-AE47-820B-5A6F8FF4C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Kommunikation mit sich &amp; anderen (I)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7152082-0A12-F04A-87CE-2DFB0456C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000" y="2675021"/>
            <a:ext cx="4686738" cy="3039398"/>
          </a:xfrm>
        </p:spPr>
        <p:txBody>
          <a:bodyPr>
            <a:normAutofit/>
          </a:bodyPr>
          <a:lstStyle/>
          <a:p>
            <a:r>
              <a:rPr lang="de-DE" sz="2400" dirty="0"/>
              <a:t>Keiner denkt genau gleich</a:t>
            </a:r>
          </a:p>
          <a:p>
            <a:r>
              <a:rPr lang="de-DE" sz="2400" dirty="0"/>
              <a:t>Keiner empfindet genau gleich</a:t>
            </a:r>
          </a:p>
          <a:p>
            <a:r>
              <a:rPr lang="de-DE" sz="2400" dirty="0"/>
              <a:t>Keiner spricht genau gleich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EBF2F8E-DBD4-4B49-98B2-B600E9E2D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Subjektivität" descr="Subjektivität">
            <a:hlinkClick r:id="" action="ppaction://media"/>
            <a:extLst>
              <a:ext uri="{FF2B5EF4-FFF2-40B4-BE49-F238E27FC236}">
                <a16:creationId xmlns:a16="http://schemas.microsoft.com/office/drawing/2014/main" id="{837CE33D-E08D-5947-8917-79F6CC31D4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074" y="1196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7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2870">
        <p:split orient="vert"/>
      </p:transition>
    </mc:Choice>
    <mc:Fallback xmlns="">
      <p:transition spd="slow" advClick="0" advTm="3287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" objId="4"/>
        <p14:stopEvt time="31794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B3F5B6-C2D5-6741-8540-6BC735FCD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Kommunikation mit sich &amp; anderen (II)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276340-9605-9E48-BDB8-3CEA4526E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dirty="0"/>
              <a:t>Jeder kommt aus subjektiven Lebensumständen</a:t>
            </a:r>
          </a:p>
          <a:p>
            <a:r>
              <a:rPr lang="de-DE" sz="2400" dirty="0"/>
              <a:t>Primäre Sozialisation bildet Denk- &amp; Fühlmuster (= Deutungen)</a:t>
            </a:r>
          </a:p>
          <a:p>
            <a:r>
              <a:rPr lang="de-DE" sz="2400" dirty="0"/>
              <a:t>Eigene Biografie beeinflusst den inneren und äußeren Dialog</a:t>
            </a:r>
          </a:p>
          <a:p>
            <a:r>
              <a:rPr lang="de-DE" sz="2400" dirty="0"/>
              <a:t>Situationsinterpretation vor dem Hintergrund des eigenen Selbstwertes</a:t>
            </a:r>
          </a:p>
          <a:p>
            <a:r>
              <a:rPr lang="de-DE" sz="2400" dirty="0"/>
              <a:t>Konstruktion der Wirklichkeit (Konstruktivismus) = Maßstab der Dinge</a:t>
            </a:r>
          </a:p>
          <a:p>
            <a:pPr marL="0" indent="0">
              <a:buNone/>
            </a:pPr>
            <a:endParaRPr lang="de-DE" sz="24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7AB9096-E350-8540-AE84-D4E583AAA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" name="Subjektivität II" descr="Subjektivität II">
            <a:hlinkClick r:id="" action="ppaction://media"/>
            <a:extLst>
              <a:ext uri="{FF2B5EF4-FFF2-40B4-BE49-F238E27FC236}">
                <a16:creationId xmlns:a16="http://schemas.microsoft.com/office/drawing/2014/main" id="{0AF8F23B-F73C-594A-AE4E-6183F1245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158" y="1864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2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6986">
        <p:split orient="vert"/>
      </p:transition>
    </mc:Choice>
    <mc:Fallback xmlns="">
      <p:transition spd="slow" advClick="0" advTm="6698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" objId="4"/>
        <p14:stopEvt time="65297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EAA784-5868-9D46-AFF7-E37B8CDFE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Sprache &amp; Bezugssystem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C2FC7AD-C27B-BB4C-9603-0800CC8FD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227384"/>
            <a:ext cx="6162439" cy="4179103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sz="2400" dirty="0"/>
              <a:t>Wahrnehmung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dirty="0"/>
              <a:t>Deutung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dirty="0"/>
              <a:t>Interpretation</a:t>
            </a:r>
          </a:p>
          <a:p>
            <a:pPr marL="0" indent="0">
              <a:buNone/>
            </a:pPr>
            <a:endParaRPr lang="de-DE" sz="2400" dirty="0"/>
          </a:p>
          <a:p>
            <a:pPr>
              <a:buFont typeface="Wingdings" pitchFamily="2" charset="2"/>
              <a:buChar char="Ø"/>
            </a:pPr>
            <a:r>
              <a:rPr lang="de-DE" sz="2400" dirty="0"/>
              <a:t>In welcher </a:t>
            </a:r>
            <a:r>
              <a:rPr lang="de-DE" sz="2400" b="1" dirty="0"/>
              <a:t>„Einstellungswelt“</a:t>
            </a:r>
            <a:r>
              <a:rPr lang="de-DE" sz="2400" dirty="0"/>
              <a:t> lebt jemand?</a:t>
            </a:r>
          </a:p>
          <a:p>
            <a:r>
              <a:rPr lang="de-DE" sz="2400" dirty="0"/>
              <a:t>Mimik? Wortwahl?</a:t>
            </a:r>
          </a:p>
          <a:p>
            <a:r>
              <a:rPr lang="de-DE" sz="2400" dirty="0"/>
              <a:t>positiv? Lösungsorientierung? …</a:t>
            </a:r>
          </a:p>
          <a:p>
            <a:r>
              <a:rPr lang="de-DE" sz="2400" dirty="0"/>
              <a:t>Negativ? Verantwortungsabgabe? </a:t>
            </a:r>
            <a:r>
              <a:rPr lang="de-DE" sz="2400" b="1" dirty="0"/>
              <a:t>…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6DC0C507-6906-924F-BE83-DB89B21F8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Bezugssystem" descr="Bezugssystem">
            <a:hlinkClick r:id="" action="ppaction://media"/>
            <a:extLst>
              <a:ext uri="{FF2B5EF4-FFF2-40B4-BE49-F238E27FC236}">
                <a16:creationId xmlns:a16="http://schemas.microsoft.com/office/drawing/2014/main" id="{6E7CB9D3-63F2-414C-99C8-C7DFCC2F54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580" y="2723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85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3213">
        <p:split orient="vert"/>
      </p:transition>
    </mc:Choice>
    <mc:Fallback xmlns="">
      <p:transition spd="slow" advClick="0" advTm="2321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" objId="5"/>
        <p14:stopEvt time="20262" objId="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D55DA4-2D90-0248-B6F4-B9A0EE00C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Bedürfnisse leiten das Handeln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203945-A690-984A-8AB8-CF321BC6E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023" y="1986010"/>
            <a:ext cx="10580710" cy="4555375"/>
          </a:xfrm>
        </p:spPr>
        <p:txBody>
          <a:bodyPr>
            <a:no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de-DE" sz="2400" dirty="0"/>
              <a:t>Sicherheit (Ordnung, Struktur, Unterstützung, Fairness)</a:t>
            </a:r>
          </a:p>
          <a:p>
            <a:pPr marL="285750" indent="-285750">
              <a:buFont typeface="Wingdings" charset="2"/>
              <a:buChar char="ü"/>
            </a:pPr>
            <a:r>
              <a:rPr lang="de-DE" sz="2400" dirty="0"/>
              <a:t>Erholung &amp; Wohlbefinden (Ruhe, Entspannung)</a:t>
            </a:r>
          </a:p>
          <a:p>
            <a:pPr marL="285750" indent="-285750">
              <a:buFont typeface="Wingdings" charset="2"/>
              <a:buChar char="ü"/>
            </a:pPr>
            <a:r>
              <a:rPr lang="de-DE" sz="2400" dirty="0"/>
              <a:t>Körperlich (Nahrung, Nähe, Berührung)</a:t>
            </a:r>
          </a:p>
          <a:p>
            <a:pPr marL="285750" indent="-285750">
              <a:buFont typeface="Wingdings" charset="2"/>
              <a:buChar char="ü"/>
            </a:pPr>
            <a:r>
              <a:rPr lang="de-DE" sz="2400" dirty="0"/>
              <a:t>Kreativität &amp; Entfaltung</a:t>
            </a:r>
          </a:p>
          <a:p>
            <a:pPr marL="285750" indent="-285750">
              <a:buFont typeface="Wingdings" charset="2"/>
              <a:buChar char="ü"/>
            </a:pPr>
            <a:r>
              <a:rPr lang="de-DE" sz="2400" dirty="0"/>
              <a:t>Sinn (Stimmigkeit, Ganzheitlichkeit)</a:t>
            </a:r>
          </a:p>
          <a:p>
            <a:pPr marL="285750" indent="-285750">
              <a:buFont typeface="Wingdings" charset="2"/>
              <a:buChar char="ü"/>
            </a:pPr>
            <a:r>
              <a:rPr lang="de-DE" sz="2400" dirty="0"/>
              <a:t>Autonomie (Unabhängigkeit, Wahlfreiheit)</a:t>
            </a:r>
          </a:p>
          <a:p>
            <a:pPr marL="285750" indent="-285750">
              <a:buFont typeface="Wingdings" charset="2"/>
              <a:buChar char="ü"/>
            </a:pPr>
            <a:r>
              <a:rPr lang="de-DE" sz="2400" dirty="0"/>
              <a:t>Sozial (Anerkennung, Würdigung, </a:t>
            </a:r>
            <a:br>
              <a:rPr lang="de-DE" sz="2400" dirty="0"/>
            </a:br>
            <a:r>
              <a:rPr lang="de-DE" sz="2400" dirty="0"/>
              <a:t>		    Austausch, Verbindung)</a:t>
            </a:r>
            <a:r>
              <a:rPr lang="de-DE" sz="2400" b="1" dirty="0"/>
              <a:t>.</a:t>
            </a:r>
          </a:p>
        </p:txBody>
      </p:sp>
      <p:sp>
        <p:nvSpPr>
          <p:cNvPr id="4" name="Explosion 2 3">
            <a:extLst>
              <a:ext uri="{FF2B5EF4-FFF2-40B4-BE49-F238E27FC236}">
                <a16:creationId xmlns:a16="http://schemas.microsoft.com/office/drawing/2014/main" id="{0B9D763E-71D9-F349-880E-1375FFA22445}"/>
              </a:ext>
            </a:extLst>
          </p:cNvPr>
          <p:cNvSpPr/>
          <p:nvPr/>
        </p:nvSpPr>
        <p:spPr>
          <a:xfrm rot="20648384">
            <a:off x="6755804" y="2827548"/>
            <a:ext cx="5067686" cy="3402741"/>
          </a:xfrm>
          <a:prstGeom prst="irregularSeal2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b="1" dirty="0"/>
          </a:p>
          <a:p>
            <a:r>
              <a:rPr lang="de-DE" b="1" dirty="0"/>
              <a:t>Unerfüllte Bedürfnisse = Unzufriedenheit</a:t>
            </a:r>
          </a:p>
          <a:p>
            <a:endParaRPr lang="de-DE" b="1" dirty="0"/>
          </a:p>
          <a:p>
            <a:r>
              <a:rPr lang="de-DE" b="1" dirty="0"/>
              <a:t>Erfüllte Bedürfnisse = Zufriedenheit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698F6EC-FC7C-924E-B6C5-00C0BFA7D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Bedürfnisse" descr="Bedürfnisse">
            <a:hlinkClick r:id="" action="ppaction://media"/>
            <a:extLst>
              <a:ext uri="{FF2B5EF4-FFF2-40B4-BE49-F238E27FC236}">
                <a16:creationId xmlns:a16="http://schemas.microsoft.com/office/drawing/2014/main" id="{1EA6EB63-D291-ED45-83DF-52C485760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023" y="1196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70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8522">
        <p:split orient="vert"/>
      </p:transition>
    </mc:Choice>
    <mc:Fallback xmlns="">
      <p:transition spd="slow" advClick="0" advTm="7852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" objId="6"/>
        <p14:stopEvt time="76219" objId="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1A3402-CA4E-D04D-8179-E8735B9C4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Kommunikation = Interaktionssystem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CBB33B9-4843-8349-AAAC-61914D89D4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de-DE" b="1" dirty="0"/>
              <a:t>Erfordernisse Therapeut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C192E80-0573-E24C-B3C4-3C3471512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4729" y="2751139"/>
            <a:ext cx="5189856" cy="2671094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  <a:p>
            <a:r>
              <a:rPr lang="de-DE" dirty="0"/>
              <a:t>Fachkompetenz</a:t>
            </a:r>
          </a:p>
          <a:p>
            <a:r>
              <a:rPr lang="de-DE" dirty="0"/>
              <a:t>Gesprächsführungskompetenz</a:t>
            </a:r>
          </a:p>
          <a:p>
            <a:r>
              <a:rPr lang="de-DE" dirty="0"/>
              <a:t>Personzentrierte Haltung</a:t>
            </a:r>
          </a:p>
          <a:p>
            <a:r>
              <a:rPr lang="de-DE" dirty="0"/>
              <a:t>Ressourcenaktivierung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B552C4A-3256-3B4E-9917-79D379C30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l"/>
            <a:r>
              <a:rPr lang="de-DE" b="1" dirty="0"/>
              <a:t>Einflussfaktoren Patient 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F5C7325-BA9E-E445-A022-533342E5E8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2671095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  <a:p>
            <a:r>
              <a:rPr lang="de-DE" dirty="0"/>
              <a:t>Körperlicher Befund</a:t>
            </a:r>
          </a:p>
          <a:p>
            <a:r>
              <a:rPr lang="de-DE" dirty="0"/>
              <a:t>Aktueller Befindlichkeit</a:t>
            </a:r>
          </a:p>
          <a:p>
            <a:r>
              <a:rPr lang="de-DE" dirty="0"/>
              <a:t>Soziales Umfeld</a:t>
            </a:r>
          </a:p>
          <a:p>
            <a:r>
              <a:rPr lang="de-DE" dirty="0"/>
              <a:t>Erfahrungen mit Gesundheitssystem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C427258-4EB9-B74E-9E8D-138345ED9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F77A3E4-19B5-F246-98A3-D62605AE70B8}"/>
              </a:ext>
            </a:extLst>
          </p:cNvPr>
          <p:cNvSpPr txBox="1"/>
          <p:nvPr/>
        </p:nvSpPr>
        <p:spPr>
          <a:xfrm>
            <a:off x="2021413" y="5315723"/>
            <a:ext cx="71192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/>
              <a:t>Ziele gelungener Interaktion</a:t>
            </a:r>
            <a:r>
              <a:rPr lang="de-DE" dirty="0"/>
              <a:t>: </a:t>
            </a:r>
          </a:p>
          <a:p>
            <a:pPr marL="285750" indent="-285750" algn="ctr">
              <a:buFont typeface="Wingdings" pitchFamily="2" charset="2"/>
              <a:buChar char="ü"/>
            </a:pPr>
            <a:r>
              <a:rPr lang="de-DE" dirty="0"/>
              <a:t>Vertrauen &amp; Kooperation</a:t>
            </a:r>
          </a:p>
          <a:p>
            <a:pPr marL="285750" indent="-285750" algn="ctr">
              <a:buFont typeface="Wingdings" pitchFamily="2" charset="2"/>
              <a:buChar char="ü"/>
            </a:pPr>
            <a:r>
              <a:rPr lang="de-DE" dirty="0"/>
              <a:t>professionelle therapeutische Beziehung</a:t>
            </a:r>
          </a:p>
          <a:p>
            <a:pPr marL="285750" indent="-285750" algn="ctr">
              <a:buFont typeface="Wingdings" pitchFamily="2" charset="2"/>
              <a:buChar char="ü"/>
            </a:pPr>
            <a:r>
              <a:rPr lang="de-DE" dirty="0"/>
              <a:t>Subjektiv empfundene positive Beeinflussung der Probleme </a:t>
            </a:r>
          </a:p>
        </p:txBody>
      </p:sp>
      <p:pic>
        <p:nvPicPr>
          <p:cNvPr id="10" name="Strukturmodell" descr="Strukturmodell">
            <a:hlinkClick r:id="" action="ppaction://media"/>
            <a:extLst>
              <a:ext uri="{FF2B5EF4-FFF2-40B4-BE49-F238E27FC236}">
                <a16:creationId xmlns:a16="http://schemas.microsoft.com/office/drawing/2014/main" id="{91D562A9-F3C5-F248-8478-F1D0EECD22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988" y="1196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5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9129">
        <p:split orient="vert"/>
      </p:transition>
    </mc:Choice>
    <mc:Fallback xmlns="">
      <p:transition spd="slow" advClick="0" advTm="7912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" objId="10"/>
        <p14:stopEvt time="75920" objId="10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Zitierfähig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Zitierfähig</Template>
  <TotalTime>0</TotalTime>
  <Words>640</Words>
  <Application>Microsoft Macintosh PowerPoint</Application>
  <PresentationFormat>Breitbild</PresentationFormat>
  <Paragraphs>147</Paragraphs>
  <Slides>17</Slides>
  <Notes>0</Notes>
  <HiddenSlides>0</HiddenSlides>
  <MMClips>17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3" baseType="lpstr">
      <vt:lpstr>Calibri</vt:lpstr>
      <vt:lpstr>Century Gothic</vt:lpstr>
      <vt:lpstr>Courier New</vt:lpstr>
      <vt:lpstr>Wingdings</vt:lpstr>
      <vt:lpstr>Wingdings 2</vt:lpstr>
      <vt:lpstr>Zitierfähig</vt:lpstr>
      <vt:lpstr>Aspekte zu professioneller Kommunikation in der medizinisch-therapeutischen Kommunikation</vt:lpstr>
      <vt:lpstr>Bedeutung der Kommunikation</vt:lpstr>
      <vt:lpstr>Remember </vt:lpstr>
      <vt:lpstr>Kommunikation &amp; Reaktion</vt:lpstr>
      <vt:lpstr>Kommunikation mit sich &amp; anderen (I)</vt:lpstr>
      <vt:lpstr>Kommunikation mit sich &amp; anderen (II)</vt:lpstr>
      <vt:lpstr>Sprache &amp; Bezugssystem </vt:lpstr>
      <vt:lpstr>Bedürfnisse leiten das Handeln</vt:lpstr>
      <vt:lpstr>Kommunikation = Interaktionssystem </vt:lpstr>
      <vt:lpstr>Zentrale Kriterien für eine „gute“ Therapie</vt:lpstr>
      <vt:lpstr>Wirksamkeit von Gesprächsführung</vt:lpstr>
      <vt:lpstr>Herausforderungen meistern</vt:lpstr>
      <vt:lpstr>Patientensicht antizipieren</vt:lpstr>
      <vt:lpstr>Herausforderungen meistern</vt:lpstr>
      <vt:lpstr>Herausforderungen meistern</vt:lpstr>
      <vt:lpstr>Zusammenfassung</vt:lpstr>
      <vt:lpstr>Ende 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Kommunikation im Gesundheitswesen mit sich und anderen</dc:title>
  <dc:subject/>
  <dc:creator>Heike Hoos-Leistner</dc:creator>
  <cp:keywords/>
  <dc:description/>
  <cp:lastModifiedBy>Heike Hoos-Leistner</cp:lastModifiedBy>
  <cp:revision>93</cp:revision>
  <dcterms:created xsi:type="dcterms:W3CDTF">2020-07-06T07:22:47Z</dcterms:created>
  <dcterms:modified xsi:type="dcterms:W3CDTF">2020-07-31T12:10:54Z</dcterms:modified>
  <cp:category/>
</cp:coreProperties>
</file>